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5878513" cy="80930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7"/>
    <p:restoredTop sz="96197"/>
  </p:normalViewPr>
  <p:slideViewPr>
    <p:cSldViewPr snapToGrid="0">
      <p:cViewPr varScale="1">
        <p:scale>
          <a:sx n="104" d="100"/>
          <a:sy n="104" d="100"/>
        </p:scale>
        <p:origin x="31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889" y="1324492"/>
            <a:ext cx="4996736" cy="2817589"/>
          </a:xfrm>
        </p:spPr>
        <p:txBody>
          <a:bodyPr anchor="b"/>
          <a:lstStyle>
            <a:lvl1pPr algn="ctr">
              <a:defRPr sz="385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4814" y="4250739"/>
            <a:ext cx="4408885" cy="1953952"/>
          </a:xfrm>
        </p:spPr>
        <p:txBody>
          <a:bodyPr/>
          <a:lstStyle>
            <a:lvl1pPr marL="0" indent="0" algn="ctr">
              <a:buNone/>
              <a:defRPr sz="1543"/>
            </a:lvl1pPr>
            <a:lvl2pPr marL="293934" indent="0" algn="ctr">
              <a:buNone/>
              <a:defRPr sz="1286"/>
            </a:lvl2pPr>
            <a:lvl3pPr marL="587868" indent="0" algn="ctr">
              <a:buNone/>
              <a:defRPr sz="1157"/>
            </a:lvl3pPr>
            <a:lvl4pPr marL="881802" indent="0" algn="ctr">
              <a:buNone/>
              <a:defRPr sz="1029"/>
            </a:lvl4pPr>
            <a:lvl5pPr marL="1175736" indent="0" algn="ctr">
              <a:buNone/>
              <a:defRPr sz="1029"/>
            </a:lvl5pPr>
            <a:lvl6pPr marL="1469669" indent="0" algn="ctr">
              <a:buNone/>
              <a:defRPr sz="1029"/>
            </a:lvl6pPr>
            <a:lvl7pPr marL="1763603" indent="0" algn="ctr">
              <a:buNone/>
              <a:defRPr sz="1029"/>
            </a:lvl7pPr>
            <a:lvl8pPr marL="2057537" indent="0" algn="ctr">
              <a:buNone/>
              <a:defRPr sz="1029"/>
            </a:lvl8pPr>
            <a:lvl9pPr marL="2351471" indent="0" algn="ctr">
              <a:buNone/>
              <a:defRPr sz="1029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2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7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06811" y="430881"/>
            <a:ext cx="1267554" cy="68585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4148" y="430881"/>
            <a:ext cx="3729182" cy="68585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7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67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087" y="2017651"/>
            <a:ext cx="5070217" cy="3366494"/>
          </a:xfrm>
        </p:spPr>
        <p:txBody>
          <a:bodyPr anchor="b"/>
          <a:lstStyle>
            <a:lvl1pPr>
              <a:defRPr sz="385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087" y="5415993"/>
            <a:ext cx="5070217" cy="1770360"/>
          </a:xfrm>
        </p:spPr>
        <p:txBody>
          <a:bodyPr/>
          <a:lstStyle>
            <a:lvl1pPr marL="0" indent="0">
              <a:buNone/>
              <a:defRPr sz="1543">
                <a:solidFill>
                  <a:schemeClr val="tx1"/>
                </a:solidFill>
              </a:defRPr>
            </a:lvl1pPr>
            <a:lvl2pPr marL="293934" indent="0">
              <a:buNone/>
              <a:defRPr sz="1286">
                <a:solidFill>
                  <a:schemeClr val="tx1">
                    <a:tint val="75000"/>
                  </a:schemeClr>
                </a:solidFill>
              </a:defRPr>
            </a:lvl2pPr>
            <a:lvl3pPr marL="58786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3pPr>
            <a:lvl4pPr marL="881802" indent="0">
              <a:buNone/>
              <a:defRPr sz="1029">
                <a:solidFill>
                  <a:schemeClr val="tx1">
                    <a:tint val="75000"/>
                  </a:schemeClr>
                </a:solidFill>
              </a:defRPr>
            </a:lvl4pPr>
            <a:lvl5pPr marL="1175736" indent="0">
              <a:buNone/>
              <a:defRPr sz="1029">
                <a:solidFill>
                  <a:schemeClr val="tx1">
                    <a:tint val="75000"/>
                  </a:schemeClr>
                </a:solidFill>
              </a:defRPr>
            </a:lvl5pPr>
            <a:lvl6pPr marL="1469669" indent="0">
              <a:buNone/>
              <a:defRPr sz="1029">
                <a:solidFill>
                  <a:schemeClr val="tx1">
                    <a:tint val="75000"/>
                  </a:schemeClr>
                </a:solidFill>
              </a:defRPr>
            </a:lvl6pPr>
            <a:lvl7pPr marL="1763603" indent="0">
              <a:buNone/>
              <a:defRPr sz="1029">
                <a:solidFill>
                  <a:schemeClr val="tx1">
                    <a:tint val="75000"/>
                  </a:schemeClr>
                </a:solidFill>
              </a:defRPr>
            </a:lvl7pPr>
            <a:lvl8pPr marL="2057537" indent="0">
              <a:buNone/>
              <a:defRPr sz="1029">
                <a:solidFill>
                  <a:schemeClr val="tx1">
                    <a:tint val="75000"/>
                  </a:schemeClr>
                </a:solidFill>
              </a:defRPr>
            </a:lvl8pPr>
            <a:lvl9pPr marL="2351471" indent="0">
              <a:buNone/>
              <a:defRPr sz="102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4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4148" y="2154406"/>
            <a:ext cx="2498368" cy="5134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997" y="2154406"/>
            <a:ext cx="2498368" cy="5134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2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914" y="430883"/>
            <a:ext cx="5070217" cy="156428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914" y="1983928"/>
            <a:ext cx="2486886" cy="972292"/>
          </a:xfrm>
        </p:spPr>
        <p:txBody>
          <a:bodyPr anchor="b"/>
          <a:lstStyle>
            <a:lvl1pPr marL="0" indent="0">
              <a:buNone/>
              <a:defRPr sz="1543" b="1"/>
            </a:lvl1pPr>
            <a:lvl2pPr marL="293934" indent="0">
              <a:buNone/>
              <a:defRPr sz="1286" b="1"/>
            </a:lvl2pPr>
            <a:lvl3pPr marL="587868" indent="0">
              <a:buNone/>
              <a:defRPr sz="1157" b="1"/>
            </a:lvl3pPr>
            <a:lvl4pPr marL="881802" indent="0">
              <a:buNone/>
              <a:defRPr sz="1029" b="1"/>
            </a:lvl4pPr>
            <a:lvl5pPr marL="1175736" indent="0">
              <a:buNone/>
              <a:defRPr sz="1029" b="1"/>
            </a:lvl5pPr>
            <a:lvl6pPr marL="1469669" indent="0">
              <a:buNone/>
              <a:defRPr sz="1029" b="1"/>
            </a:lvl6pPr>
            <a:lvl7pPr marL="1763603" indent="0">
              <a:buNone/>
              <a:defRPr sz="1029" b="1"/>
            </a:lvl7pPr>
            <a:lvl8pPr marL="2057537" indent="0">
              <a:buNone/>
              <a:defRPr sz="1029" b="1"/>
            </a:lvl8pPr>
            <a:lvl9pPr marL="2351471" indent="0">
              <a:buNone/>
              <a:defRPr sz="102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4914" y="2956220"/>
            <a:ext cx="2486886" cy="434815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75997" y="1983928"/>
            <a:ext cx="2499134" cy="972292"/>
          </a:xfrm>
        </p:spPr>
        <p:txBody>
          <a:bodyPr anchor="b"/>
          <a:lstStyle>
            <a:lvl1pPr marL="0" indent="0">
              <a:buNone/>
              <a:defRPr sz="1543" b="1"/>
            </a:lvl1pPr>
            <a:lvl2pPr marL="293934" indent="0">
              <a:buNone/>
              <a:defRPr sz="1286" b="1"/>
            </a:lvl2pPr>
            <a:lvl3pPr marL="587868" indent="0">
              <a:buNone/>
              <a:defRPr sz="1157" b="1"/>
            </a:lvl3pPr>
            <a:lvl4pPr marL="881802" indent="0">
              <a:buNone/>
              <a:defRPr sz="1029" b="1"/>
            </a:lvl4pPr>
            <a:lvl5pPr marL="1175736" indent="0">
              <a:buNone/>
              <a:defRPr sz="1029" b="1"/>
            </a:lvl5pPr>
            <a:lvl6pPr marL="1469669" indent="0">
              <a:buNone/>
              <a:defRPr sz="1029" b="1"/>
            </a:lvl6pPr>
            <a:lvl7pPr marL="1763603" indent="0">
              <a:buNone/>
              <a:defRPr sz="1029" b="1"/>
            </a:lvl7pPr>
            <a:lvl8pPr marL="2057537" indent="0">
              <a:buNone/>
              <a:defRPr sz="1029" b="1"/>
            </a:lvl8pPr>
            <a:lvl9pPr marL="2351471" indent="0">
              <a:buNone/>
              <a:defRPr sz="102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75997" y="2956220"/>
            <a:ext cx="2499134" cy="434815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7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8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70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914" y="539538"/>
            <a:ext cx="1895973" cy="1888384"/>
          </a:xfrm>
        </p:spPr>
        <p:txBody>
          <a:bodyPr anchor="b"/>
          <a:lstStyle>
            <a:lvl1pPr>
              <a:defRPr sz="205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9134" y="1165255"/>
            <a:ext cx="2975997" cy="5751329"/>
          </a:xfrm>
        </p:spPr>
        <p:txBody>
          <a:bodyPr/>
          <a:lstStyle>
            <a:lvl1pPr>
              <a:defRPr sz="2057"/>
            </a:lvl1pPr>
            <a:lvl2pPr>
              <a:defRPr sz="1800"/>
            </a:lvl2pPr>
            <a:lvl3pPr>
              <a:defRPr sz="1543"/>
            </a:lvl3pPr>
            <a:lvl4pPr>
              <a:defRPr sz="1286"/>
            </a:lvl4pPr>
            <a:lvl5pPr>
              <a:defRPr sz="1286"/>
            </a:lvl5pPr>
            <a:lvl6pPr>
              <a:defRPr sz="1286"/>
            </a:lvl6pPr>
            <a:lvl7pPr>
              <a:defRPr sz="1286"/>
            </a:lvl7pPr>
            <a:lvl8pPr>
              <a:defRPr sz="1286"/>
            </a:lvl8pPr>
            <a:lvl9pPr>
              <a:defRPr sz="128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914" y="2427922"/>
            <a:ext cx="1895973" cy="4498027"/>
          </a:xfrm>
        </p:spPr>
        <p:txBody>
          <a:bodyPr/>
          <a:lstStyle>
            <a:lvl1pPr marL="0" indent="0">
              <a:buNone/>
              <a:defRPr sz="1029"/>
            </a:lvl1pPr>
            <a:lvl2pPr marL="293934" indent="0">
              <a:buNone/>
              <a:defRPr sz="900"/>
            </a:lvl2pPr>
            <a:lvl3pPr marL="587868" indent="0">
              <a:buNone/>
              <a:defRPr sz="771"/>
            </a:lvl3pPr>
            <a:lvl4pPr marL="881802" indent="0">
              <a:buNone/>
              <a:defRPr sz="643"/>
            </a:lvl4pPr>
            <a:lvl5pPr marL="1175736" indent="0">
              <a:buNone/>
              <a:defRPr sz="643"/>
            </a:lvl5pPr>
            <a:lvl6pPr marL="1469669" indent="0">
              <a:buNone/>
              <a:defRPr sz="643"/>
            </a:lvl6pPr>
            <a:lvl7pPr marL="1763603" indent="0">
              <a:buNone/>
              <a:defRPr sz="643"/>
            </a:lvl7pPr>
            <a:lvl8pPr marL="2057537" indent="0">
              <a:buNone/>
              <a:defRPr sz="643"/>
            </a:lvl8pPr>
            <a:lvl9pPr marL="2351471" indent="0">
              <a:buNone/>
              <a:defRPr sz="64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914" y="539538"/>
            <a:ext cx="1895973" cy="1888384"/>
          </a:xfrm>
        </p:spPr>
        <p:txBody>
          <a:bodyPr anchor="b"/>
          <a:lstStyle>
            <a:lvl1pPr>
              <a:defRPr sz="205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99134" y="1165255"/>
            <a:ext cx="2975997" cy="5751329"/>
          </a:xfrm>
        </p:spPr>
        <p:txBody>
          <a:bodyPr anchor="t"/>
          <a:lstStyle>
            <a:lvl1pPr marL="0" indent="0">
              <a:buNone/>
              <a:defRPr sz="2057"/>
            </a:lvl1pPr>
            <a:lvl2pPr marL="293934" indent="0">
              <a:buNone/>
              <a:defRPr sz="1800"/>
            </a:lvl2pPr>
            <a:lvl3pPr marL="587868" indent="0">
              <a:buNone/>
              <a:defRPr sz="1543"/>
            </a:lvl3pPr>
            <a:lvl4pPr marL="881802" indent="0">
              <a:buNone/>
              <a:defRPr sz="1286"/>
            </a:lvl4pPr>
            <a:lvl5pPr marL="1175736" indent="0">
              <a:buNone/>
              <a:defRPr sz="1286"/>
            </a:lvl5pPr>
            <a:lvl6pPr marL="1469669" indent="0">
              <a:buNone/>
              <a:defRPr sz="1286"/>
            </a:lvl6pPr>
            <a:lvl7pPr marL="1763603" indent="0">
              <a:buNone/>
              <a:defRPr sz="1286"/>
            </a:lvl7pPr>
            <a:lvl8pPr marL="2057537" indent="0">
              <a:buNone/>
              <a:defRPr sz="1286"/>
            </a:lvl8pPr>
            <a:lvl9pPr marL="2351471" indent="0">
              <a:buNone/>
              <a:defRPr sz="128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914" y="2427922"/>
            <a:ext cx="1895973" cy="4498027"/>
          </a:xfrm>
        </p:spPr>
        <p:txBody>
          <a:bodyPr/>
          <a:lstStyle>
            <a:lvl1pPr marL="0" indent="0">
              <a:buNone/>
              <a:defRPr sz="1029"/>
            </a:lvl1pPr>
            <a:lvl2pPr marL="293934" indent="0">
              <a:buNone/>
              <a:defRPr sz="900"/>
            </a:lvl2pPr>
            <a:lvl3pPr marL="587868" indent="0">
              <a:buNone/>
              <a:defRPr sz="771"/>
            </a:lvl3pPr>
            <a:lvl4pPr marL="881802" indent="0">
              <a:buNone/>
              <a:defRPr sz="643"/>
            </a:lvl4pPr>
            <a:lvl5pPr marL="1175736" indent="0">
              <a:buNone/>
              <a:defRPr sz="643"/>
            </a:lvl5pPr>
            <a:lvl6pPr marL="1469669" indent="0">
              <a:buNone/>
              <a:defRPr sz="643"/>
            </a:lvl6pPr>
            <a:lvl7pPr marL="1763603" indent="0">
              <a:buNone/>
              <a:defRPr sz="643"/>
            </a:lvl7pPr>
            <a:lvl8pPr marL="2057537" indent="0">
              <a:buNone/>
              <a:defRPr sz="643"/>
            </a:lvl8pPr>
            <a:lvl9pPr marL="2351471" indent="0">
              <a:buNone/>
              <a:defRPr sz="64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1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4148" y="430883"/>
            <a:ext cx="5070217" cy="1564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148" y="2154406"/>
            <a:ext cx="5070217" cy="5134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4148" y="7501083"/>
            <a:ext cx="1322665" cy="430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0A3B-9F4C-3548-85F0-1577ADBAF276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7258" y="7501083"/>
            <a:ext cx="1983998" cy="430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51700" y="7501083"/>
            <a:ext cx="1322665" cy="4308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EC0FE-5084-0E49-B402-78596C9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38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87868" rtl="0" eaLnBrk="1" latinLnBrk="0" hangingPunct="1">
        <a:lnSpc>
          <a:spcPct val="90000"/>
        </a:lnSpc>
        <a:spcBef>
          <a:spcPct val="0"/>
        </a:spcBef>
        <a:buNone/>
        <a:defRPr sz="28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6967" indent="-146967" algn="l" defTabSz="587868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0901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34835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286" kern="1200">
          <a:solidFill>
            <a:schemeClr val="tx1"/>
          </a:solidFill>
          <a:latin typeface="+mn-lt"/>
          <a:ea typeface="+mn-ea"/>
          <a:cs typeface="+mn-cs"/>
        </a:defRPr>
      </a:lvl3pPr>
      <a:lvl4pPr marL="1028769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4pPr>
      <a:lvl5pPr marL="1322702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5pPr>
      <a:lvl6pPr marL="1616636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6pPr>
      <a:lvl7pPr marL="1910570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7pPr>
      <a:lvl8pPr marL="2204504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8pPr>
      <a:lvl9pPr marL="2498438" indent="-146967" algn="l" defTabSz="587868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1pPr>
      <a:lvl2pPr marL="293934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2pPr>
      <a:lvl3pPr marL="587868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3pPr>
      <a:lvl4pPr marL="881802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4pPr>
      <a:lvl5pPr marL="1175736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5pPr>
      <a:lvl6pPr marL="1469669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6pPr>
      <a:lvl7pPr marL="1763603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7pPr>
      <a:lvl8pPr marL="2057537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8pPr>
      <a:lvl9pPr marL="2351471" algn="l" defTabSz="587868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B80E0D-29C8-C507-F316-5E4B7CBAF8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52" y="1"/>
            <a:ext cx="5879218" cy="80930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35190B-308A-33E4-CFA4-DFF32FE35EE4}"/>
              </a:ext>
            </a:extLst>
          </p:cNvPr>
          <p:cNvSpPr txBox="1"/>
          <p:nvPr/>
        </p:nvSpPr>
        <p:spPr>
          <a:xfrm>
            <a:off x="-1028506" y="7211245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84D134DF-1D30-3B61-4F01-C3EE9B5F3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415" y="680358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719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B80E0D-29C8-C507-F316-5E4B7CBAF8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07" y="2"/>
            <a:ext cx="5869700" cy="8093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35190B-308A-33E4-CFA4-DFF32FE35EE4}"/>
              </a:ext>
            </a:extLst>
          </p:cNvPr>
          <p:cNvSpPr txBox="1"/>
          <p:nvPr/>
        </p:nvSpPr>
        <p:spPr>
          <a:xfrm>
            <a:off x="-1028506" y="7211245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84D134DF-1D30-3B61-4F01-C3EE9B5F3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415" y="680358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4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B80E0D-29C8-C507-F316-5E4B7CBAF8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52" y="2"/>
            <a:ext cx="5879217" cy="8093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35190B-308A-33E4-CFA4-DFF32FE35EE4}"/>
              </a:ext>
            </a:extLst>
          </p:cNvPr>
          <p:cNvSpPr txBox="1"/>
          <p:nvPr/>
        </p:nvSpPr>
        <p:spPr>
          <a:xfrm>
            <a:off x="-1028506" y="7211245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84D134DF-1D30-3B61-4F01-C3EE9B5F3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415" y="680358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01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B80E0D-29C8-C507-F316-5E4B7CBAF8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52" y="2"/>
            <a:ext cx="5879217" cy="8093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35190B-308A-33E4-CFA4-DFF32FE35EE4}"/>
              </a:ext>
            </a:extLst>
          </p:cNvPr>
          <p:cNvSpPr txBox="1"/>
          <p:nvPr/>
        </p:nvSpPr>
        <p:spPr>
          <a:xfrm>
            <a:off x="-1028506" y="7211245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84D134DF-1D30-3B61-4F01-C3EE9B5F3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415" y="680358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78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20</Words>
  <Application>Microsoft Macintosh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2</cp:revision>
  <dcterms:created xsi:type="dcterms:W3CDTF">2024-01-15T05:18:13Z</dcterms:created>
  <dcterms:modified xsi:type="dcterms:W3CDTF">2024-02-20T05:44:49Z</dcterms:modified>
</cp:coreProperties>
</file>