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6197"/>
  </p:normalViewPr>
  <p:slideViewPr>
    <p:cSldViewPr snapToGrid="0">
      <p:cViewPr varScale="1">
        <p:scale>
          <a:sx n="111" d="100"/>
          <a:sy n="111" d="100"/>
        </p:scale>
        <p:origin x="319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1237197"/>
            <a:ext cx="4528503" cy="2631887"/>
          </a:xfrm>
        </p:spPr>
        <p:txBody>
          <a:bodyPr anchor="b"/>
          <a:lstStyle>
            <a:lvl1pPr algn="ctr">
              <a:defRPr sz="349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3970580"/>
            <a:ext cx="3995738" cy="1825171"/>
          </a:xfrm>
        </p:spPr>
        <p:txBody>
          <a:bodyPr/>
          <a:lstStyle>
            <a:lvl1pPr marL="0" indent="0" algn="ctr">
              <a:buNone/>
              <a:defRPr sz="1398"/>
            </a:lvl1pPr>
            <a:lvl2pPr marL="266365" indent="0" algn="ctr">
              <a:buNone/>
              <a:defRPr sz="1165"/>
            </a:lvl2pPr>
            <a:lvl3pPr marL="532729" indent="0" algn="ctr">
              <a:buNone/>
              <a:defRPr sz="1049"/>
            </a:lvl3pPr>
            <a:lvl4pPr marL="799094" indent="0" algn="ctr">
              <a:buNone/>
              <a:defRPr sz="932"/>
            </a:lvl4pPr>
            <a:lvl5pPr marL="1065459" indent="0" algn="ctr">
              <a:buNone/>
              <a:defRPr sz="932"/>
            </a:lvl5pPr>
            <a:lvl6pPr marL="1331824" indent="0" algn="ctr">
              <a:buNone/>
              <a:defRPr sz="932"/>
            </a:lvl6pPr>
            <a:lvl7pPr marL="1598188" indent="0" algn="ctr">
              <a:buNone/>
              <a:defRPr sz="932"/>
            </a:lvl7pPr>
            <a:lvl8pPr marL="1864553" indent="0" algn="ctr">
              <a:buNone/>
              <a:defRPr sz="932"/>
            </a:lvl8pPr>
            <a:lvl9pPr marL="2130918" indent="0" algn="ctr">
              <a:buNone/>
              <a:defRPr sz="932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1508C-6461-E348-A8B3-5D63F2E893A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4FB7E-58FF-6642-BFF4-9FCD5EB6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97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1508C-6461-E348-A8B3-5D63F2E893A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4FB7E-58FF-6642-BFF4-9FCD5EB6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931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402483"/>
            <a:ext cx="1148775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402483"/>
            <a:ext cx="3379728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1508C-6461-E348-A8B3-5D63F2E893A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4FB7E-58FF-6642-BFF4-9FCD5EB6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619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1508C-6461-E348-A8B3-5D63F2E893A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4FB7E-58FF-6642-BFF4-9FCD5EB6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34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1884671"/>
            <a:ext cx="4595098" cy="3144614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5059035"/>
            <a:ext cx="4595098" cy="1653678"/>
          </a:xfrm>
        </p:spPr>
        <p:txBody>
          <a:bodyPr/>
          <a:lstStyle>
            <a:lvl1pPr marL="0" indent="0">
              <a:buNone/>
              <a:defRPr sz="1398">
                <a:solidFill>
                  <a:schemeClr val="tx1"/>
                </a:solidFill>
              </a:defRPr>
            </a:lvl1pPr>
            <a:lvl2pPr marL="266365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2pPr>
            <a:lvl3pPr marL="532729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79909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4pPr>
            <a:lvl5pPr marL="1065459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5pPr>
            <a:lvl6pPr marL="133182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6pPr>
            <a:lvl7pPr marL="159818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7pPr>
            <a:lvl8pPr marL="1864553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8pPr>
            <a:lvl9pPr marL="213091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1508C-6461-E348-A8B3-5D63F2E893A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4FB7E-58FF-6642-BFF4-9FCD5EB6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172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2012414"/>
            <a:ext cx="226425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2012414"/>
            <a:ext cx="226425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1508C-6461-E348-A8B3-5D63F2E893A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4FB7E-58FF-6642-BFF4-9FCD5EB6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9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02484"/>
            <a:ext cx="4595098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1853171"/>
            <a:ext cx="22538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2761381"/>
            <a:ext cx="2253845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1853171"/>
            <a:ext cx="22649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2761381"/>
            <a:ext cx="2264945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1508C-6461-E348-A8B3-5D63F2E893A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4FB7E-58FF-6642-BFF4-9FCD5EB6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375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1508C-6461-E348-A8B3-5D63F2E893A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4FB7E-58FF-6642-BFF4-9FCD5EB6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982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1508C-6461-E348-A8B3-5D63F2E893A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4FB7E-58FF-6642-BFF4-9FCD5EB6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650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1088455"/>
            <a:ext cx="2697123" cy="5372269"/>
          </a:xfrm>
        </p:spPr>
        <p:txBody>
          <a:bodyPr/>
          <a:lstStyle>
            <a:lvl1pPr>
              <a:defRPr sz="1864"/>
            </a:lvl1pPr>
            <a:lvl2pPr>
              <a:defRPr sz="1631"/>
            </a:lvl2pPr>
            <a:lvl3pPr>
              <a:defRPr sz="1398"/>
            </a:lvl3pPr>
            <a:lvl4pPr>
              <a:defRPr sz="1165"/>
            </a:lvl4pPr>
            <a:lvl5pPr>
              <a:defRPr sz="1165"/>
            </a:lvl5pPr>
            <a:lvl6pPr>
              <a:defRPr sz="1165"/>
            </a:lvl6pPr>
            <a:lvl7pPr>
              <a:defRPr sz="1165"/>
            </a:lvl7pPr>
            <a:lvl8pPr>
              <a:defRPr sz="1165"/>
            </a:lvl8pPr>
            <a:lvl9pPr>
              <a:defRPr sz="116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1508C-6461-E348-A8B3-5D63F2E893A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4FB7E-58FF-6642-BFF4-9FCD5EB6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775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1088455"/>
            <a:ext cx="2697123" cy="5372269"/>
          </a:xfrm>
        </p:spPr>
        <p:txBody>
          <a:bodyPr anchor="t"/>
          <a:lstStyle>
            <a:lvl1pPr marL="0" indent="0">
              <a:buNone/>
              <a:defRPr sz="1864"/>
            </a:lvl1pPr>
            <a:lvl2pPr marL="266365" indent="0">
              <a:buNone/>
              <a:defRPr sz="1631"/>
            </a:lvl2pPr>
            <a:lvl3pPr marL="532729" indent="0">
              <a:buNone/>
              <a:defRPr sz="1398"/>
            </a:lvl3pPr>
            <a:lvl4pPr marL="799094" indent="0">
              <a:buNone/>
              <a:defRPr sz="1165"/>
            </a:lvl4pPr>
            <a:lvl5pPr marL="1065459" indent="0">
              <a:buNone/>
              <a:defRPr sz="1165"/>
            </a:lvl5pPr>
            <a:lvl6pPr marL="1331824" indent="0">
              <a:buNone/>
              <a:defRPr sz="1165"/>
            </a:lvl6pPr>
            <a:lvl7pPr marL="1598188" indent="0">
              <a:buNone/>
              <a:defRPr sz="1165"/>
            </a:lvl7pPr>
            <a:lvl8pPr marL="1864553" indent="0">
              <a:buNone/>
              <a:defRPr sz="1165"/>
            </a:lvl8pPr>
            <a:lvl9pPr marL="2130918" indent="0">
              <a:buNone/>
              <a:defRPr sz="116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1508C-6461-E348-A8B3-5D63F2E893A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4FB7E-58FF-6642-BFF4-9FCD5EB6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976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1508C-6461-E348-A8B3-5D63F2E893AE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4FB7E-58FF-6642-BFF4-9FCD5EB63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724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957F4C-AD61-949E-90C9-A65D5019EB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9496" y="0"/>
            <a:ext cx="5346641" cy="75596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5E54C8-7276-B4BE-4858-0AC20C5786FF}"/>
              </a:ext>
            </a:extLst>
          </p:cNvPr>
          <p:cNvSpPr txBox="1"/>
          <p:nvPr/>
        </p:nvSpPr>
        <p:spPr>
          <a:xfrm>
            <a:off x="-1302838" y="6942688"/>
            <a:ext cx="5361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PH: 0452 511 640</a:t>
            </a:r>
          </a:p>
        </p:txBody>
      </p:sp>
      <p:pic>
        <p:nvPicPr>
          <p:cNvPr id="7" name="Picture 6" descr="A qr code with red text&#10;&#10;Description automatically generated">
            <a:extLst>
              <a:ext uri="{FF2B5EF4-FFF2-40B4-BE49-F238E27FC236}">
                <a16:creationId xmlns:a16="http://schemas.microsoft.com/office/drawing/2014/main" id="{7DA4C3BD-8359-18F0-8784-CE27687F9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552" y="6535030"/>
            <a:ext cx="675616" cy="67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248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957F4C-AD61-949E-90C9-A65D5019EB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9495" y="0"/>
            <a:ext cx="5346640" cy="75596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5E54C8-7276-B4BE-4858-0AC20C5786FF}"/>
              </a:ext>
            </a:extLst>
          </p:cNvPr>
          <p:cNvSpPr txBox="1"/>
          <p:nvPr/>
        </p:nvSpPr>
        <p:spPr>
          <a:xfrm>
            <a:off x="-1302838" y="6942688"/>
            <a:ext cx="5361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PH: 0452 511 640</a:t>
            </a:r>
          </a:p>
        </p:txBody>
      </p:sp>
      <p:pic>
        <p:nvPicPr>
          <p:cNvPr id="7" name="Picture 6" descr="A qr code with red text&#10;&#10;Description automatically generated">
            <a:extLst>
              <a:ext uri="{FF2B5EF4-FFF2-40B4-BE49-F238E27FC236}">
                <a16:creationId xmlns:a16="http://schemas.microsoft.com/office/drawing/2014/main" id="{7DA4C3BD-8359-18F0-8784-CE27687F9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552" y="6535030"/>
            <a:ext cx="675616" cy="67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365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957F4C-AD61-949E-90C9-A65D5019EB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9495" y="0"/>
            <a:ext cx="5346640" cy="75596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5E54C8-7276-B4BE-4858-0AC20C5786FF}"/>
              </a:ext>
            </a:extLst>
          </p:cNvPr>
          <p:cNvSpPr txBox="1"/>
          <p:nvPr/>
        </p:nvSpPr>
        <p:spPr>
          <a:xfrm>
            <a:off x="-1302838" y="6942688"/>
            <a:ext cx="5361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PH: 0452 511 640</a:t>
            </a:r>
          </a:p>
        </p:txBody>
      </p:sp>
      <p:pic>
        <p:nvPicPr>
          <p:cNvPr id="7" name="Picture 6" descr="A qr code with red text&#10;&#10;Description automatically generated">
            <a:extLst>
              <a:ext uri="{FF2B5EF4-FFF2-40B4-BE49-F238E27FC236}">
                <a16:creationId xmlns:a16="http://schemas.microsoft.com/office/drawing/2014/main" id="{7DA4C3BD-8359-18F0-8784-CE27687F9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552" y="6535030"/>
            <a:ext cx="675616" cy="67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187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957F4C-AD61-949E-90C9-A65D5019EB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9495" y="0"/>
            <a:ext cx="5346640" cy="75596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5E54C8-7276-B4BE-4858-0AC20C5786FF}"/>
              </a:ext>
            </a:extLst>
          </p:cNvPr>
          <p:cNvSpPr txBox="1"/>
          <p:nvPr/>
        </p:nvSpPr>
        <p:spPr>
          <a:xfrm>
            <a:off x="-1302838" y="6942688"/>
            <a:ext cx="5361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PH: 0452 511 640</a:t>
            </a:r>
          </a:p>
        </p:txBody>
      </p:sp>
      <p:pic>
        <p:nvPicPr>
          <p:cNvPr id="7" name="Picture 6" descr="A qr code with red text&#10;&#10;Description automatically generated">
            <a:extLst>
              <a:ext uri="{FF2B5EF4-FFF2-40B4-BE49-F238E27FC236}">
                <a16:creationId xmlns:a16="http://schemas.microsoft.com/office/drawing/2014/main" id="{7DA4C3BD-8359-18F0-8784-CE27687F9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552" y="6535030"/>
            <a:ext cx="675616" cy="67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388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</TotalTime>
  <Words>20</Words>
  <Application>Microsoft Macintosh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Myriad Pro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 Fenlon - GKR Karate</dc:creator>
  <cp:lastModifiedBy>Francis Fenlon - GKR Karate</cp:lastModifiedBy>
  <cp:revision>2</cp:revision>
  <dcterms:created xsi:type="dcterms:W3CDTF">2024-01-15T05:15:12Z</dcterms:created>
  <dcterms:modified xsi:type="dcterms:W3CDTF">2024-02-20T05:47:54Z</dcterms:modified>
</cp:coreProperties>
</file>