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197"/>
  </p:normalViewPr>
  <p:slideViewPr>
    <p:cSldViewPr snapToGrid="0">
      <p:cViewPr varScale="1">
        <p:scale>
          <a:sx n="111" d="100"/>
          <a:sy n="111" d="100"/>
        </p:scale>
        <p:origin x="1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18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1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35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7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3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61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83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30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60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69FD-8256-DC44-83C4-84082F63AFD9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B07E5-2E9E-CF43-BA29-693BA608C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6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AB5270-2857-7334-DC32-4FFD08674C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50" y="2148"/>
            <a:ext cx="10682151" cy="75575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C306D2-71A6-CBE1-0CC3-60614583F899}"/>
              </a:ext>
            </a:extLst>
          </p:cNvPr>
          <p:cNvSpPr txBox="1"/>
          <p:nvPr/>
        </p:nvSpPr>
        <p:spPr>
          <a:xfrm>
            <a:off x="-1348546" y="6883530"/>
            <a:ext cx="53617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C9CFF172-E57B-000F-0E00-B052BF62A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925" y="6493797"/>
            <a:ext cx="675616" cy="6756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0C682C-C8EE-C474-476E-9095088B6028}"/>
              </a:ext>
            </a:extLst>
          </p:cNvPr>
          <p:cNvSpPr txBox="1"/>
          <p:nvPr/>
        </p:nvSpPr>
        <p:spPr>
          <a:xfrm>
            <a:off x="4007679" y="6883530"/>
            <a:ext cx="53617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9" name="Picture 8" descr="A qr code with red text&#10;&#10;Description automatically generated">
            <a:extLst>
              <a:ext uri="{FF2B5EF4-FFF2-40B4-BE49-F238E27FC236}">
                <a16:creationId xmlns:a16="http://schemas.microsoft.com/office/drawing/2014/main" id="{A553B09D-46B6-68BC-D236-8A02B98EB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0475" y="6493797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819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AB5270-2857-7334-DC32-4FFD08674C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50" y="2148"/>
            <a:ext cx="10682151" cy="75575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C306D2-71A6-CBE1-0CC3-60614583F899}"/>
              </a:ext>
            </a:extLst>
          </p:cNvPr>
          <p:cNvSpPr txBox="1"/>
          <p:nvPr/>
        </p:nvSpPr>
        <p:spPr>
          <a:xfrm>
            <a:off x="-1348546" y="6883530"/>
            <a:ext cx="53617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C9CFF172-E57B-000F-0E00-B052BF62A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925" y="6493797"/>
            <a:ext cx="675616" cy="6756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0C682C-C8EE-C474-476E-9095088B6028}"/>
              </a:ext>
            </a:extLst>
          </p:cNvPr>
          <p:cNvSpPr txBox="1"/>
          <p:nvPr/>
        </p:nvSpPr>
        <p:spPr>
          <a:xfrm>
            <a:off x="4007679" y="6883530"/>
            <a:ext cx="53617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9" name="Picture 8" descr="A qr code with red text&#10;&#10;Description automatically generated">
            <a:extLst>
              <a:ext uri="{FF2B5EF4-FFF2-40B4-BE49-F238E27FC236}">
                <a16:creationId xmlns:a16="http://schemas.microsoft.com/office/drawing/2014/main" id="{A553B09D-46B6-68BC-D236-8A02B98EB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0475" y="6493797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359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AB5270-2857-7334-DC32-4FFD08674C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50" y="2148"/>
            <a:ext cx="10682151" cy="75575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C306D2-71A6-CBE1-0CC3-60614583F899}"/>
              </a:ext>
            </a:extLst>
          </p:cNvPr>
          <p:cNvSpPr txBox="1"/>
          <p:nvPr/>
        </p:nvSpPr>
        <p:spPr>
          <a:xfrm>
            <a:off x="-1348546" y="6883530"/>
            <a:ext cx="53617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C9CFF172-E57B-000F-0E00-B052BF62A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925" y="6493797"/>
            <a:ext cx="675616" cy="6756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0C682C-C8EE-C474-476E-9095088B6028}"/>
              </a:ext>
            </a:extLst>
          </p:cNvPr>
          <p:cNvSpPr txBox="1"/>
          <p:nvPr/>
        </p:nvSpPr>
        <p:spPr>
          <a:xfrm>
            <a:off x="4007679" y="6883530"/>
            <a:ext cx="53617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9" name="Picture 8" descr="A qr code with red text&#10;&#10;Description automatically generated">
            <a:extLst>
              <a:ext uri="{FF2B5EF4-FFF2-40B4-BE49-F238E27FC236}">
                <a16:creationId xmlns:a16="http://schemas.microsoft.com/office/drawing/2014/main" id="{A553B09D-46B6-68BC-D236-8A02B98EB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0475" y="6493797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285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AB5270-2857-7334-DC32-4FFD08674C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575" y="-2345"/>
            <a:ext cx="10688501" cy="75620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C306D2-71A6-CBE1-0CC3-60614583F899}"/>
              </a:ext>
            </a:extLst>
          </p:cNvPr>
          <p:cNvSpPr txBox="1"/>
          <p:nvPr/>
        </p:nvSpPr>
        <p:spPr>
          <a:xfrm>
            <a:off x="-1348546" y="6883530"/>
            <a:ext cx="53617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C9CFF172-E57B-000F-0E00-B052BF62A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925" y="6493797"/>
            <a:ext cx="675616" cy="6756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0C682C-C8EE-C474-476E-9095088B6028}"/>
              </a:ext>
            </a:extLst>
          </p:cNvPr>
          <p:cNvSpPr txBox="1"/>
          <p:nvPr/>
        </p:nvSpPr>
        <p:spPr>
          <a:xfrm>
            <a:off x="4007679" y="6883530"/>
            <a:ext cx="53617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0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9" name="Picture 8" descr="A qr code with red text&#10;&#10;Description automatically generated">
            <a:extLst>
              <a:ext uri="{FF2B5EF4-FFF2-40B4-BE49-F238E27FC236}">
                <a16:creationId xmlns:a16="http://schemas.microsoft.com/office/drawing/2014/main" id="{A553B09D-46B6-68BC-D236-8A02B98EB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0475" y="6493797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2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</TotalTime>
  <Words>40</Words>
  <Application>Microsoft Macintosh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Myriad Pro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Fenlon - GKR Karate</dc:creator>
  <cp:lastModifiedBy>Francis Fenlon - GKR Karate</cp:lastModifiedBy>
  <cp:revision>2</cp:revision>
  <dcterms:created xsi:type="dcterms:W3CDTF">2024-01-15T05:25:12Z</dcterms:created>
  <dcterms:modified xsi:type="dcterms:W3CDTF">2024-02-20T05:56:19Z</dcterms:modified>
</cp:coreProperties>
</file>