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sldIdLst>
    <p:sldId id="300" r:id="rId2"/>
    <p:sldId id="301" r:id="rId3"/>
    <p:sldId id="302" r:id="rId4"/>
    <p:sldId id="303" r:id="rId5"/>
    <p:sldId id="304" r:id="rId6"/>
    <p:sldId id="305" r:id="rId7"/>
    <p:sldId id="297" r:id="rId8"/>
    <p:sldId id="298" r:id="rId9"/>
    <p:sldId id="299" r:id="rId10"/>
    <p:sldId id="283" r:id="rId11"/>
    <p:sldId id="295" r:id="rId12"/>
    <p:sldId id="296" r:id="rId13"/>
  </p:sldIdLst>
  <p:sldSz cx="7559675" cy="7559675"/>
  <p:notesSz cx="6858000" cy="9144000"/>
  <p:embeddedFontLst>
    <p:embeddedFont>
      <p:font typeface="HELVETICA NEUE LT 97 BLACK COND" panose="02000503000000000000" pitchFamily="2" charset="0"/>
      <p:bold r:id="rId1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2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02"/>
    <p:restoredTop sz="94676"/>
  </p:normalViewPr>
  <p:slideViewPr>
    <p:cSldViewPr snapToGrid="0">
      <p:cViewPr varScale="1">
        <p:scale>
          <a:sx n="103" d="100"/>
          <a:sy n="103" d="100"/>
        </p:scale>
        <p:origin x="22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8ABF369-0D35-68B3-EFFA-8A79E2AFB5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57250" y="984250"/>
            <a:ext cx="5103813" cy="506888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066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11D11-D542-CD47-A727-5EBFC5FBF5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0056-9655-3B44-BE1B-26FDA3CF7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883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402483"/>
            <a:ext cx="1630055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402483"/>
            <a:ext cx="479566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11D11-D542-CD47-A727-5EBFC5FBF5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0056-9655-3B44-BE1B-26FDA3CF7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20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11D11-D542-CD47-A727-5EBFC5FBF5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0056-9655-3B44-BE1B-26FDA3CF7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573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1884671"/>
            <a:ext cx="6520220" cy="3144614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5059035"/>
            <a:ext cx="6520220" cy="165367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11D11-D542-CD47-A727-5EBFC5FBF5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0056-9655-3B44-BE1B-26FDA3CF7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575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012414"/>
            <a:ext cx="3212862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012414"/>
            <a:ext cx="3212862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11D11-D542-CD47-A727-5EBFC5FBF5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0056-9655-3B44-BE1B-26FDA3CF7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65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402484"/>
            <a:ext cx="6520220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1853171"/>
            <a:ext cx="3198096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2761381"/>
            <a:ext cx="3198096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1853171"/>
            <a:ext cx="3213847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2761381"/>
            <a:ext cx="321384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11D11-D542-CD47-A727-5EBFC5FBF5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0056-9655-3B44-BE1B-26FDA3CF7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829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11D11-D542-CD47-A727-5EBFC5FBF5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0056-9655-3B44-BE1B-26FDA3CF7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809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11D11-D542-CD47-A727-5EBFC5FBF5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0056-9655-3B44-BE1B-26FDA3CF7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420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03978"/>
            <a:ext cx="2438192" cy="1763924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088455"/>
            <a:ext cx="3827085" cy="5372269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2267902"/>
            <a:ext cx="2438192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11D11-D542-CD47-A727-5EBFC5FBF5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0056-9655-3B44-BE1B-26FDA3CF7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876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03978"/>
            <a:ext cx="2438192" cy="1763924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088455"/>
            <a:ext cx="3827085" cy="5372269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2267902"/>
            <a:ext cx="2438192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11D11-D542-CD47-A727-5EBFC5FBF5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0056-9655-3B44-BE1B-26FDA3CF7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682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402484"/>
            <a:ext cx="6520220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012414"/>
            <a:ext cx="6520220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7006700"/>
            <a:ext cx="170092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911D11-D542-CD47-A727-5EBFC5FBF5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7006700"/>
            <a:ext cx="255139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7006700"/>
            <a:ext cx="170092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B50056-9655-3B44-BE1B-26FDA3CF7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30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5AD8635-9B22-D754-8ED5-D971FB232CC8}"/>
              </a:ext>
            </a:extLst>
          </p:cNvPr>
          <p:cNvSpPr/>
          <p:nvPr/>
        </p:nvSpPr>
        <p:spPr>
          <a:xfrm>
            <a:off x="1" y="1157"/>
            <a:ext cx="2237122" cy="7558519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36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BE4E2E-8858-459B-8EBF-733DB22EBDEB}"/>
              </a:ext>
            </a:extLst>
          </p:cNvPr>
          <p:cNvSpPr/>
          <p:nvPr/>
        </p:nvSpPr>
        <p:spPr>
          <a:xfrm>
            <a:off x="5432644" y="1156"/>
            <a:ext cx="2127031" cy="7558519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36"/>
          </a:p>
        </p:txBody>
      </p:sp>
      <p:pic>
        <p:nvPicPr>
          <p:cNvPr id="6" name="Picture Placeholder 15" descr="A black and blue sign with text&#10;&#10;AI-generated content may be incorrect.">
            <a:extLst>
              <a:ext uri="{FF2B5EF4-FFF2-40B4-BE49-F238E27FC236}">
                <a16:creationId xmlns:a16="http://schemas.microsoft.com/office/drawing/2014/main" id="{5AA2FA3B-8D09-61AE-B936-6973485E508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19" r="2319"/>
          <a:stretch>
            <a:fillRect/>
          </a:stretch>
        </p:blipFill>
        <p:spPr>
          <a:xfrm>
            <a:off x="2179296" y="1157"/>
            <a:ext cx="3393599" cy="75597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4824539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D3EE97-F3B5-7428-3259-9E18C57077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F5CBC0F-B996-093B-889A-76F9FE0CD30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0"/>
          </p:nvPr>
        </p:nvSpPr>
        <p:spPr>
          <a:xfrm>
            <a:off x="0" y="-1"/>
            <a:ext cx="7559673" cy="7559675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pic>
        <p:nvPicPr>
          <p:cNvPr id="12" name="Picture 11" descr="A black background with a black border&#10;&#10;AI-generated content may be incorrect.">
            <a:extLst>
              <a:ext uri="{FF2B5EF4-FFF2-40B4-BE49-F238E27FC236}">
                <a16:creationId xmlns:a16="http://schemas.microsoft.com/office/drawing/2014/main" id="{35CA8C49-3E46-88D3-CE2C-8FD2260BDD0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 t="52375"/>
          <a:stretch/>
        </p:blipFill>
        <p:spPr>
          <a:xfrm>
            <a:off x="0" y="4135907"/>
            <a:ext cx="7559675" cy="3423768"/>
          </a:xfrm>
          <a:prstGeom prst="rect">
            <a:avLst/>
          </a:prstGeom>
        </p:spPr>
      </p:pic>
      <p:pic>
        <p:nvPicPr>
          <p:cNvPr id="6" name="Picture 5" descr="A black background with a black border&#10;&#10;AI-generated content may be incorrect.">
            <a:extLst>
              <a:ext uri="{FF2B5EF4-FFF2-40B4-BE49-F238E27FC236}">
                <a16:creationId xmlns:a16="http://schemas.microsoft.com/office/drawing/2014/main" id="{87D08CE8-A8E9-7A69-EBF0-E7CEC85E7EA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 t="52375"/>
          <a:stretch/>
        </p:blipFill>
        <p:spPr>
          <a:xfrm>
            <a:off x="0" y="4135907"/>
            <a:ext cx="7559675" cy="34237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FCEFAAD-6D7F-50B2-854D-2A960D629BCE}"/>
              </a:ext>
            </a:extLst>
          </p:cNvPr>
          <p:cNvSpPr txBox="1"/>
          <p:nvPr/>
        </p:nvSpPr>
        <p:spPr>
          <a:xfrm>
            <a:off x="432936" y="5157409"/>
            <a:ext cx="6649799" cy="1232480"/>
          </a:xfrm>
          <a:prstGeom prst="rect">
            <a:avLst/>
          </a:prstGeom>
          <a:noFill/>
        </p:spPr>
        <p:txBody>
          <a:bodyPr wrap="square" lIns="36000" tIns="0" rIns="0" bIns="0" rtlCol="0" anchor="ctr" anchorCtr="0">
            <a:normAutofit fontScale="77500" lnSpcReduction="20000"/>
          </a:bodyPr>
          <a:lstStyle/>
          <a:p>
            <a:pPr algn="ctr"/>
            <a:r>
              <a:rPr lang="en-US" sz="40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QUOTE TEXT GOES HERE ETC. YOU SHOULD BE ABLE TO PLACE UP TO 3 LINES INTO THIS AREA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74727F2-F30A-5BAA-59ED-C75C3356B6F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361" y="6870358"/>
            <a:ext cx="2432787" cy="29172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7C24FD-F8A6-AE9E-CCF1-70C29DC017F3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617838" y="6598508"/>
            <a:ext cx="6440183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5615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59E99B-CB59-06F1-2FF7-62AFE5FAB9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0A2B184-686B-C0B3-0586-3F1110EED73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0"/>
          </p:nvPr>
        </p:nvSpPr>
        <p:spPr>
          <a:xfrm>
            <a:off x="0" y="-1"/>
            <a:ext cx="7559673" cy="7559675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pic>
        <p:nvPicPr>
          <p:cNvPr id="3" name="Picture 2" descr="A black background with a black border&#10;&#10;AI-generated content may be incorrect.">
            <a:extLst>
              <a:ext uri="{FF2B5EF4-FFF2-40B4-BE49-F238E27FC236}">
                <a16:creationId xmlns:a16="http://schemas.microsoft.com/office/drawing/2014/main" id="{B3BBC0D0-AA31-BFF2-13AD-869634E0CAC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 t="52375"/>
          <a:stretch/>
        </p:blipFill>
        <p:spPr>
          <a:xfrm>
            <a:off x="0" y="5931243"/>
            <a:ext cx="7559675" cy="1628432"/>
          </a:xfrm>
          <a:prstGeom prst="rect">
            <a:avLst/>
          </a:prstGeom>
        </p:spPr>
      </p:pic>
      <p:pic>
        <p:nvPicPr>
          <p:cNvPr id="12" name="Picture 11" descr="A black background with a black border&#10;&#10;AI-generated content may be incorrect.">
            <a:extLst>
              <a:ext uri="{FF2B5EF4-FFF2-40B4-BE49-F238E27FC236}">
                <a16:creationId xmlns:a16="http://schemas.microsoft.com/office/drawing/2014/main" id="{683AA32B-5AC2-BEDD-4DA1-BDEB4319579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 t="52375"/>
          <a:stretch/>
        </p:blipFill>
        <p:spPr>
          <a:xfrm rot="5400000">
            <a:off x="-2067954" y="2067953"/>
            <a:ext cx="7559675" cy="3423768"/>
          </a:xfrm>
          <a:prstGeom prst="rect">
            <a:avLst/>
          </a:prstGeom>
        </p:spPr>
      </p:pic>
      <p:pic>
        <p:nvPicPr>
          <p:cNvPr id="6" name="Picture 5" descr="A black background with a black border&#10;&#10;AI-generated content may be incorrect.">
            <a:extLst>
              <a:ext uri="{FF2B5EF4-FFF2-40B4-BE49-F238E27FC236}">
                <a16:creationId xmlns:a16="http://schemas.microsoft.com/office/drawing/2014/main" id="{2AB499F7-C89F-A48A-8331-3685AF5E693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 t="52375"/>
          <a:stretch/>
        </p:blipFill>
        <p:spPr>
          <a:xfrm rot="5400000">
            <a:off x="-2067954" y="2067953"/>
            <a:ext cx="7559675" cy="34237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E3424A1-7B53-C60E-8107-7DCD0D8D12E9}"/>
              </a:ext>
            </a:extLst>
          </p:cNvPr>
          <p:cNvSpPr txBox="1"/>
          <p:nvPr/>
        </p:nvSpPr>
        <p:spPr>
          <a:xfrm>
            <a:off x="432936" y="778476"/>
            <a:ext cx="2238425" cy="5694239"/>
          </a:xfrm>
          <a:prstGeom prst="rect">
            <a:avLst/>
          </a:prstGeom>
          <a:noFill/>
        </p:spPr>
        <p:txBody>
          <a:bodyPr wrap="square" lIns="36000" tIns="0" rIns="0" bIns="0" rtlCol="0" anchor="ctr" anchorCtr="0">
            <a:normAutofit/>
          </a:bodyPr>
          <a:lstStyle/>
          <a:p>
            <a:r>
              <a:rPr lang="en-US" sz="32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QUOTE TEXT GOES HERE ETC. YOU SHOULD BE ABLE TO PLACE UP TO 3 LINES INTO THIS AREA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4979A34-3555-7815-B06D-524803A405F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5513" y="6833287"/>
            <a:ext cx="2432787" cy="291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808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DA6B85-DEFD-F538-6176-F86AF794C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1F55E58-D4F7-34A1-717D-A165438ACC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0"/>
          </p:nvPr>
        </p:nvSpPr>
        <p:spPr>
          <a:xfrm>
            <a:off x="0" y="-1"/>
            <a:ext cx="7559673" cy="7559675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pic>
        <p:nvPicPr>
          <p:cNvPr id="3" name="Picture 2" descr="A black background with a black border&#10;&#10;AI-generated content may be incorrect.">
            <a:extLst>
              <a:ext uri="{FF2B5EF4-FFF2-40B4-BE49-F238E27FC236}">
                <a16:creationId xmlns:a16="http://schemas.microsoft.com/office/drawing/2014/main" id="{809FCA06-744A-81A3-0247-E83A0907888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 t="52375"/>
          <a:stretch/>
        </p:blipFill>
        <p:spPr>
          <a:xfrm>
            <a:off x="0" y="5931243"/>
            <a:ext cx="7559675" cy="1628432"/>
          </a:xfrm>
          <a:prstGeom prst="rect">
            <a:avLst/>
          </a:prstGeom>
        </p:spPr>
      </p:pic>
      <p:pic>
        <p:nvPicPr>
          <p:cNvPr id="12" name="Picture 11" descr="A black background with a black border&#10;&#10;AI-generated content may be incorrect.">
            <a:extLst>
              <a:ext uri="{FF2B5EF4-FFF2-40B4-BE49-F238E27FC236}">
                <a16:creationId xmlns:a16="http://schemas.microsoft.com/office/drawing/2014/main" id="{55667FDF-1AB4-2D7A-EDF8-CEB5219F445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 t="52375"/>
          <a:stretch/>
        </p:blipFill>
        <p:spPr>
          <a:xfrm rot="16200000">
            <a:off x="2067951" y="2067954"/>
            <a:ext cx="7559675" cy="3423768"/>
          </a:xfrm>
          <a:prstGeom prst="rect">
            <a:avLst/>
          </a:prstGeom>
        </p:spPr>
      </p:pic>
      <p:pic>
        <p:nvPicPr>
          <p:cNvPr id="6" name="Picture 5" descr="A black background with a black border&#10;&#10;AI-generated content may be incorrect.">
            <a:extLst>
              <a:ext uri="{FF2B5EF4-FFF2-40B4-BE49-F238E27FC236}">
                <a16:creationId xmlns:a16="http://schemas.microsoft.com/office/drawing/2014/main" id="{1201B1AD-36B5-0901-5DAA-BB873213397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 t="52375"/>
          <a:stretch/>
        </p:blipFill>
        <p:spPr>
          <a:xfrm rot="16200000">
            <a:off x="2067951" y="2067954"/>
            <a:ext cx="7559675" cy="34237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195D123-F7AA-8827-AB29-2F89B7CD5EB8}"/>
              </a:ext>
            </a:extLst>
          </p:cNvPr>
          <p:cNvSpPr txBox="1"/>
          <p:nvPr/>
        </p:nvSpPr>
        <p:spPr>
          <a:xfrm>
            <a:off x="4372508" y="778476"/>
            <a:ext cx="2238425" cy="5694239"/>
          </a:xfrm>
          <a:prstGeom prst="rect">
            <a:avLst/>
          </a:prstGeom>
          <a:noFill/>
        </p:spPr>
        <p:txBody>
          <a:bodyPr wrap="square" lIns="36000" tIns="0" rIns="0" bIns="0" rtlCol="0" anchor="ctr" anchorCtr="0">
            <a:normAutofit/>
          </a:bodyPr>
          <a:lstStyle/>
          <a:p>
            <a:pPr algn="r"/>
            <a:r>
              <a:rPr lang="en-US" sz="32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QUOTE TEXT GOES HERE ETC. YOU SHOULD BE ABLE TO PLACE UP TO 3 LINES INTO THIS AREA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55E2AD3-871B-A7BF-FF72-8C662819F1C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859" y="6833287"/>
            <a:ext cx="2432787" cy="291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482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6A561B-84FB-954F-C039-2C4A586054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BB8EA7E-70CA-00CF-2BBC-9910B45D421B}"/>
              </a:ext>
            </a:extLst>
          </p:cNvPr>
          <p:cNvSpPr/>
          <p:nvPr/>
        </p:nvSpPr>
        <p:spPr>
          <a:xfrm>
            <a:off x="1" y="1157"/>
            <a:ext cx="2237122" cy="7558519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36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DE2010A-FD2D-9124-26DA-7255FF9753D4}"/>
              </a:ext>
            </a:extLst>
          </p:cNvPr>
          <p:cNvSpPr/>
          <p:nvPr/>
        </p:nvSpPr>
        <p:spPr>
          <a:xfrm>
            <a:off x="5432644" y="1156"/>
            <a:ext cx="2127031" cy="7558519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36"/>
          </a:p>
        </p:txBody>
      </p:sp>
      <p:pic>
        <p:nvPicPr>
          <p:cNvPr id="6" name="Picture Placeholder 15">
            <a:extLst>
              <a:ext uri="{FF2B5EF4-FFF2-40B4-BE49-F238E27FC236}">
                <a16:creationId xmlns:a16="http://schemas.microsoft.com/office/drawing/2014/main" id="{317DEA43-B83C-878F-E260-E4BFEE538B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04" r="2304"/>
          <a:stretch/>
        </p:blipFill>
        <p:spPr>
          <a:xfrm>
            <a:off x="2179296" y="1157"/>
            <a:ext cx="3393599" cy="75597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18875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9D0FC5-F3EA-9E94-A5CA-C3CF5FE98C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9E90464-85A8-B1DF-F6B0-02E06ED1B968}"/>
              </a:ext>
            </a:extLst>
          </p:cNvPr>
          <p:cNvSpPr/>
          <p:nvPr/>
        </p:nvSpPr>
        <p:spPr>
          <a:xfrm>
            <a:off x="1" y="1157"/>
            <a:ext cx="2237122" cy="7558519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36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A2B700-4ABC-0F32-7AA7-BF7FF5BF298F}"/>
              </a:ext>
            </a:extLst>
          </p:cNvPr>
          <p:cNvSpPr/>
          <p:nvPr/>
        </p:nvSpPr>
        <p:spPr>
          <a:xfrm>
            <a:off x="5432644" y="1156"/>
            <a:ext cx="2127031" cy="7558519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36"/>
          </a:p>
        </p:txBody>
      </p:sp>
      <p:pic>
        <p:nvPicPr>
          <p:cNvPr id="6" name="Picture Placeholder 15">
            <a:extLst>
              <a:ext uri="{FF2B5EF4-FFF2-40B4-BE49-F238E27FC236}">
                <a16:creationId xmlns:a16="http://schemas.microsoft.com/office/drawing/2014/main" id="{929393A4-78F6-AF37-BDE7-5A6445F714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04" r="2304"/>
          <a:stretch/>
        </p:blipFill>
        <p:spPr>
          <a:xfrm>
            <a:off x="2179296" y="1157"/>
            <a:ext cx="3393599" cy="75597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884918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3A79B4-3F04-059E-7C2F-C3BD924DED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A42D4FF-FFE0-B519-B0D7-6DA7DF8A4DC5}"/>
              </a:ext>
            </a:extLst>
          </p:cNvPr>
          <p:cNvSpPr/>
          <p:nvPr/>
        </p:nvSpPr>
        <p:spPr>
          <a:xfrm>
            <a:off x="1" y="1157"/>
            <a:ext cx="2237122" cy="7558519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36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8DD9D5-41C7-368B-4A38-68DB36AF3907}"/>
              </a:ext>
            </a:extLst>
          </p:cNvPr>
          <p:cNvSpPr/>
          <p:nvPr/>
        </p:nvSpPr>
        <p:spPr>
          <a:xfrm>
            <a:off x="5432644" y="1156"/>
            <a:ext cx="2127031" cy="7558519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36"/>
          </a:p>
        </p:txBody>
      </p:sp>
      <p:pic>
        <p:nvPicPr>
          <p:cNvPr id="6" name="Picture Placeholder 15">
            <a:extLst>
              <a:ext uri="{FF2B5EF4-FFF2-40B4-BE49-F238E27FC236}">
                <a16:creationId xmlns:a16="http://schemas.microsoft.com/office/drawing/2014/main" id="{7F39C1D7-F62E-9A66-78CE-228AB284D6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04" r="2304"/>
          <a:stretch/>
        </p:blipFill>
        <p:spPr>
          <a:xfrm>
            <a:off x="2179296" y="1157"/>
            <a:ext cx="3393599" cy="75597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612808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3132FA-750E-1052-03D5-8A18044297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C025D6-B262-41D6-375F-05C6CCB606DA}"/>
              </a:ext>
            </a:extLst>
          </p:cNvPr>
          <p:cNvSpPr/>
          <p:nvPr/>
        </p:nvSpPr>
        <p:spPr>
          <a:xfrm>
            <a:off x="1" y="1157"/>
            <a:ext cx="2237122" cy="7558519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36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597A21-F432-28D6-3B68-98149DDC4E2D}"/>
              </a:ext>
            </a:extLst>
          </p:cNvPr>
          <p:cNvSpPr/>
          <p:nvPr/>
        </p:nvSpPr>
        <p:spPr>
          <a:xfrm>
            <a:off x="5432644" y="1156"/>
            <a:ext cx="2127031" cy="7558519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36"/>
          </a:p>
        </p:txBody>
      </p:sp>
      <p:pic>
        <p:nvPicPr>
          <p:cNvPr id="6" name="Picture Placeholder 15">
            <a:extLst>
              <a:ext uri="{FF2B5EF4-FFF2-40B4-BE49-F238E27FC236}">
                <a16:creationId xmlns:a16="http://schemas.microsoft.com/office/drawing/2014/main" id="{ECE2164C-FD0C-1DE5-3ED4-4AEEF5D98EE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04" r="2304"/>
          <a:stretch/>
        </p:blipFill>
        <p:spPr>
          <a:xfrm>
            <a:off x="2179296" y="1157"/>
            <a:ext cx="3393599" cy="75597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27923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2D9610-8711-69E1-D541-2DE1A5DDDB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68A8104-0C0B-03BD-F63D-8FD02E513648}"/>
              </a:ext>
            </a:extLst>
          </p:cNvPr>
          <p:cNvSpPr/>
          <p:nvPr/>
        </p:nvSpPr>
        <p:spPr>
          <a:xfrm>
            <a:off x="1" y="1157"/>
            <a:ext cx="2237122" cy="7558519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36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65C67AB-056D-E508-0A11-447542CCB377}"/>
              </a:ext>
            </a:extLst>
          </p:cNvPr>
          <p:cNvSpPr/>
          <p:nvPr/>
        </p:nvSpPr>
        <p:spPr>
          <a:xfrm>
            <a:off x="5432644" y="1156"/>
            <a:ext cx="2127031" cy="7558519"/>
          </a:xfrm>
          <a:prstGeom prst="rect">
            <a:avLst/>
          </a:prstGeom>
          <a:solidFill>
            <a:srgbClr val="E2E3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36"/>
          </a:p>
        </p:txBody>
      </p:sp>
      <p:pic>
        <p:nvPicPr>
          <p:cNvPr id="6" name="Picture Placeholder 15">
            <a:extLst>
              <a:ext uri="{FF2B5EF4-FFF2-40B4-BE49-F238E27FC236}">
                <a16:creationId xmlns:a16="http://schemas.microsoft.com/office/drawing/2014/main" id="{299497D8-73CA-60CF-22E0-274256E57E8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04" r="2304"/>
          <a:stretch/>
        </p:blipFill>
        <p:spPr>
          <a:xfrm>
            <a:off x="2179296" y="1157"/>
            <a:ext cx="3393599" cy="75597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234580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92566C-FE81-6C22-D214-4C9FC6A572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4D50874-CAB3-86A0-AB4E-52C95EBFA39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0"/>
          </p:nvPr>
        </p:nvSpPr>
        <p:spPr>
          <a:xfrm>
            <a:off x="0" y="-1"/>
            <a:ext cx="7559673" cy="7559675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pic>
        <p:nvPicPr>
          <p:cNvPr id="12" name="Picture 11" descr="A black background with a black border&#10;&#10;AI-generated content may be incorrect.">
            <a:extLst>
              <a:ext uri="{FF2B5EF4-FFF2-40B4-BE49-F238E27FC236}">
                <a16:creationId xmlns:a16="http://schemas.microsoft.com/office/drawing/2014/main" id="{067C601F-67A3-05EC-2793-00F6CFEB1FB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 t="52375"/>
          <a:stretch/>
        </p:blipFill>
        <p:spPr>
          <a:xfrm>
            <a:off x="0" y="4135907"/>
            <a:ext cx="7559675" cy="3423768"/>
          </a:xfrm>
          <a:prstGeom prst="rect">
            <a:avLst/>
          </a:prstGeom>
        </p:spPr>
      </p:pic>
      <p:pic>
        <p:nvPicPr>
          <p:cNvPr id="6" name="Picture 5" descr="A black background with a black border&#10;&#10;AI-generated content may be incorrect.">
            <a:extLst>
              <a:ext uri="{FF2B5EF4-FFF2-40B4-BE49-F238E27FC236}">
                <a16:creationId xmlns:a16="http://schemas.microsoft.com/office/drawing/2014/main" id="{70764C21-9E2B-D25C-3C0D-E9463ED3B26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 t="52375"/>
          <a:stretch/>
        </p:blipFill>
        <p:spPr>
          <a:xfrm>
            <a:off x="0" y="4135907"/>
            <a:ext cx="7559675" cy="34237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DEE8D54-8007-171A-A6FC-E8A751A803D3}"/>
              </a:ext>
            </a:extLst>
          </p:cNvPr>
          <p:cNvSpPr txBox="1">
            <a:spLocks/>
          </p:cNvSpPr>
          <p:nvPr/>
        </p:nvSpPr>
        <p:spPr>
          <a:xfrm>
            <a:off x="617838" y="5157409"/>
            <a:ext cx="6464897" cy="1232480"/>
          </a:xfrm>
          <a:prstGeom prst="rect">
            <a:avLst/>
          </a:prstGeom>
          <a:noFill/>
        </p:spPr>
        <p:txBody>
          <a:bodyPr wrap="square" lIns="36000" tIns="0" rIns="0" bIns="0" rtlCol="0" anchor="ctr" anchorCtr="0">
            <a:normAutofit fontScale="77500" lnSpcReduction="20000"/>
          </a:bodyPr>
          <a:lstStyle/>
          <a:p>
            <a:pPr algn="ctr"/>
            <a:r>
              <a:rPr lang="en-US" sz="40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QUOTE TEXT GOES HERE ETC. YOU SHOULD BE ABLE TO PLACE UP TO 3 LINES INTO THIS AREA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5C92CBC-FFB6-7BE3-A262-ECA79BF5699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361" y="6870358"/>
            <a:ext cx="2432787" cy="29172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44F6857-6366-A764-3936-9DE84EBF68AE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617838" y="6598508"/>
            <a:ext cx="6440183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black and red border&#10;&#10;AI-generated content may be incorrect.">
            <a:extLst>
              <a:ext uri="{FF2B5EF4-FFF2-40B4-BE49-F238E27FC236}">
                <a16:creationId xmlns:a16="http://schemas.microsoft.com/office/drawing/2014/main" id="{A5F05CE0-3B99-F5E6-0CDE-2418DA398FA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rcRect r="89375"/>
          <a:stretch/>
        </p:blipFill>
        <p:spPr>
          <a:xfrm>
            <a:off x="0" y="0"/>
            <a:ext cx="803189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977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3137DF-A940-F162-1773-B5225F0ABC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4122C0D-85B8-72FA-45A4-F76ABC66136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0"/>
          </p:nvPr>
        </p:nvSpPr>
        <p:spPr>
          <a:xfrm>
            <a:off x="0" y="-1"/>
            <a:ext cx="7559673" cy="7559675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pic>
        <p:nvPicPr>
          <p:cNvPr id="12" name="Picture 11" descr="A black background with a black border&#10;&#10;AI-generated content may be incorrect.">
            <a:extLst>
              <a:ext uri="{FF2B5EF4-FFF2-40B4-BE49-F238E27FC236}">
                <a16:creationId xmlns:a16="http://schemas.microsoft.com/office/drawing/2014/main" id="{45C8D37D-B5B4-C2BA-CFAF-57BF8AF51CB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 t="52375"/>
          <a:stretch/>
        </p:blipFill>
        <p:spPr>
          <a:xfrm rot="5400000">
            <a:off x="-2067954" y="2067953"/>
            <a:ext cx="7559675" cy="3423768"/>
          </a:xfrm>
          <a:prstGeom prst="rect">
            <a:avLst/>
          </a:prstGeom>
        </p:spPr>
      </p:pic>
      <p:pic>
        <p:nvPicPr>
          <p:cNvPr id="6" name="Picture 5" descr="A black background with a black border&#10;&#10;AI-generated content may be incorrect.">
            <a:extLst>
              <a:ext uri="{FF2B5EF4-FFF2-40B4-BE49-F238E27FC236}">
                <a16:creationId xmlns:a16="http://schemas.microsoft.com/office/drawing/2014/main" id="{D1E40F86-A078-E269-0393-67090E693A5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 t="52375"/>
          <a:stretch/>
        </p:blipFill>
        <p:spPr>
          <a:xfrm rot="5400000">
            <a:off x="-2067954" y="2067953"/>
            <a:ext cx="7559675" cy="34237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F47FFAC-3549-8664-5B35-60689B16A2BE}"/>
              </a:ext>
            </a:extLst>
          </p:cNvPr>
          <p:cNvSpPr txBox="1"/>
          <p:nvPr/>
        </p:nvSpPr>
        <p:spPr>
          <a:xfrm>
            <a:off x="432936" y="778476"/>
            <a:ext cx="2238425" cy="5543341"/>
          </a:xfrm>
          <a:prstGeom prst="rect">
            <a:avLst/>
          </a:prstGeom>
          <a:noFill/>
        </p:spPr>
        <p:txBody>
          <a:bodyPr wrap="square" lIns="36000" tIns="0" rIns="0" bIns="0" rtlCol="0" anchor="ctr" anchorCtr="0">
            <a:normAutofit/>
          </a:bodyPr>
          <a:lstStyle/>
          <a:p>
            <a:r>
              <a:rPr lang="en-US" sz="32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QUOTE TEXT GOES HERE ETC. YOU SHOULD BE ABLE TO PLACE UP TO 3 LINES INTO THIS AREA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9A2CB6B-4EFB-4AC1-A495-F82EB61377D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-2" y="6321818"/>
            <a:ext cx="7559675" cy="1237856"/>
            <a:chOff x="-2" y="6321818"/>
            <a:chExt cx="7559675" cy="1237856"/>
          </a:xfrm>
        </p:grpSpPr>
        <p:pic>
          <p:nvPicPr>
            <p:cNvPr id="4" name="Picture 3" descr="A black and red border&#10;&#10;AI-generated content may be incorrect.">
              <a:extLst>
                <a:ext uri="{FF2B5EF4-FFF2-40B4-BE49-F238E27FC236}">
                  <a16:creationId xmlns:a16="http://schemas.microsoft.com/office/drawing/2014/main" id="{C0E33B88-1BC8-D5CE-E7E7-C41A7E64F776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/>
            <a:srcRect r="89375"/>
            <a:stretch/>
          </p:blipFill>
          <p:spPr>
            <a:xfrm rot="16200000">
              <a:off x="3378241" y="2943575"/>
              <a:ext cx="803189" cy="7559675"/>
            </a:xfrm>
            <a:prstGeom prst="rect">
              <a:avLst/>
            </a:prstGeom>
            <a:ln>
              <a:noFill/>
            </a:ln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E70870F-DFA1-E87C-A20B-D80AF23E6E9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6882715"/>
              <a:ext cx="7559673" cy="676959"/>
            </a:xfrm>
            <a:prstGeom prst="rect">
              <a:avLst/>
            </a:prstGeom>
            <a:solidFill>
              <a:srgbClr val="CD202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9FA583CC-E504-6654-DF67-CF58CA9D78C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rcRect/>
          <a:stretch/>
        </p:blipFill>
        <p:spPr>
          <a:xfrm>
            <a:off x="4685514" y="6981571"/>
            <a:ext cx="2432784" cy="291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584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20CBB2-680A-1CD9-A0DD-DD25A4F93C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470EC8B-DFEC-5912-6962-E6EC69745B6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0"/>
          </p:nvPr>
        </p:nvSpPr>
        <p:spPr>
          <a:xfrm>
            <a:off x="0" y="-1"/>
            <a:ext cx="7559673" cy="7559675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pic>
        <p:nvPicPr>
          <p:cNvPr id="12" name="Picture 11" descr="A black background with a black border&#10;&#10;AI-generated content may be incorrect.">
            <a:extLst>
              <a:ext uri="{FF2B5EF4-FFF2-40B4-BE49-F238E27FC236}">
                <a16:creationId xmlns:a16="http://schemas.microsoft.com/office/drawing/2014/main" id="{ADBF2836-D678-0553-E88B-FAEAA9FFBB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2375"/>
          <a:stretch/>
        </p:blipFill>
        <p:spPr>
          <a:xfrm rot="16200000">
            <a:off x="2067951" y="2067954"/>
            <a:ext cx="7559675" cy="3423768"/>
          </a:xfrm>
          <a:prstGeom prst="rect">
            <a:avLst/>
          </a:prstGeom>
        </p:spPr>
      </p:pic>
      <p:pic>
        <p:nvPicPr>
          <p:cNvPr id="6" name="Picture 5" descr="A black background with a black border&#10;&#10;AI-generated content may be incorrect.">
            <a:extLst>
              <a:ext uri="{FF2B5EF4-FFF2-40B4-BE49-F238E27FC236}">
                <a16:creationId xmlns:a16="http://schemas.microsoft.com/office/drawing/2014/main" id="{D28010A9-5050-80EB-BAA0-E81A2CBFD45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 t="52375"/>
          <a:stretch/>
        </p:blipFill>
        <p:spPr>
          <a:xfrm rot="16200000">
            <a:off x="2067951" y="2067954"/>
            <a:ext cx="7559675" cy="34237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665A251-1DE3-E0F4-B096-968FC43659C7}"/>
              </a:ext>
            </a:extLst>
          </p:cNvPr>
          <p:cNvSpPr txBox="1"/>
          <p:nvPr/>
        </p:nvSpPr>
        <p:spPr>
          <a:xfrm>
            <a:off x="4372508" y="778476"/>
            <a:ext cx="2238425" cy="5694239"/>
          </a:xfrm>
          <a:prstGeom prst="rect">
            <a:avLst/>
          </a:prstGeom>
          <a:noFill/>
        </p:spPr>
        <p:txBody>
          <a:bodyPr wrap="square" lIns="36000" tIns="0" rIns="0" bIns="0" rtlCol="0" anchor="ctr" anchorCtr="0">
            <a:normAutofit/>
          </a:bodyPr>
          <a:lstStyle/>
          <a:p>
            <a:pPr algn="r"/>
            <a:r>
              <a:rPr lang="en-US" sz="3200" b="1" i="1" dirty="0">
                <a:solidFill>
                  <a:schemeClr val="bg1"/>
                </a:solidFill>
                <a:latin typeface="HELVETICA NEUE LT 97 BLACK COND" panose="02000503000000000000" pitchFamily="2" charset="0"/>
              </a:rPr>
              <a:t>QUOTE TEXT GOES HERE ETC. YOU SHOULD BE ABLE TO PLACE UP TO 3 LINES INTO THIS AREA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CBEAFBC-3817-15C8-EEAE-B05950890FE7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-2" y="6321818"/>
            <a:ext cx="7559675" cy="1237856"/>
            <a:chOff x="-2" y="6321818"/>
            <a:chExt cx="7559675" cy="1237856"/>
          </a:xfrm>
        </p:grpSpPr>
        <p:pic>
          <p:nvPicPr>
            <p:cNvPr id="5" name="Picture 4" descr="A black and red border&#10;&#10;AI-generated content may be incorrect.">
              <a:extLst>
                <a:ext uri="{FF2B5EF4-FFF2-40B4-BE49-F238E27FC236}">
                  <a16:creationId xmlns:a16="http://schemas.microsoft.com/office/drawing/2014/main" id="{65DA12C6-CF06-6187-CC85-13ED91317501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/>
            <a:srcRect r="89375"/>
            <a:stretch/>
          </p:blipFill>
          <p:spPr>
            <a:xfrm rot="16200000">
              <a:off x="3378241" y="2943575"/>
              <a:ext cx="803189" cy="7559675"/>
            </a:xfrm>
            <a:prstGeom prst="rect">
              <a:avLst/>
            </a:prstGeom>
            <a:ln>
              <a:noFill/>
            </a:ln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F434200-0937-036D-735E-F9ED7B8B2C9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6882715"/>
              <a:ext cx="7559673" cy="676959"/>
            </a:xfrm>
            <a:prstGeom prst="rect">
              <a:avLst/>
            </a:prstGeom>
            <a:solidFill>
              <a:srgbClr val="CD202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891B92D3-50BB-FFDD-2098-1F95618739A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rcRect/>
          <a:stretch/>
        </p:blipFill>
        <p:spPr>
          <a:xfrm>
            <a:off x="499084" y="6981571"/>
            <a:ext cx="2432784" cy="291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685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</TotalTime>
  <Words>114</Words>
  <Application>Microsoft Macintosh PowerPoint</Application>
  <PresentationFormat>Custom</PresentationFormat>
  <Paragraphs>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Arial</vt:lpstr>
      <vt:lpstr>HELVETICA NEUE LT 97 BLACK COND</vt:lpstr>
      <vt:lpstr>Aptos Display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Francis Fenlon - GKR Karate</dc:creator>
  <cp:lastModifiedBy>Francis Fenlon - GKR Karate</cp:lastModifiedBy>
  <cp:revision>15</cp:revision>
  <dcterms:created xsi:type="dcterms:W3CDTF">2025-05-12T02:24:22Z</dcterms:created>
  <dcterms:modified xsi:type="dcterms:W3CDTF">2025-05-28T15:01:57Z</dcterms:modified>
</cp:coreProperties>
</file>