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61" r:id="rId2"/>
    <p:sldId id="278" r:id="rId3"/>
    <p:sldId id="283" r:id="rId4"/>
    <p:sldId id="267" r:id="rId5"/>
    <p:sldId id="277" r:id="rId6"/>
    <p:sldId id="268" r:id="rId7"/>
    <p:sldId id="301" r:id="rId8"/>
    <p:sldId id="302" r:id="rId9"/>
    <p:sldId id="303" r:id="rId10"/>
    <p:sldId id="304" r:id="rId11"/>
    <p:sldId id="309" r:id="rId12"/>
    <p:sldId id="260" r:id="rId13"/>
    <p:sldId id="305" r:id="rId14"/>
    <p:sldId id="306" r:id="rId15"/>
    <p:sldId id="307" r:id="rId16"/>
    <p:sldId id="308" r:id="rId17"/>
    <p:sldId id="280" r:id="rId18"/>
    <p:sldId id="299" r:id="rId19"/>
    <p:sldId id="273" r:id="rId20"/>
    <p:sldId id="300" r:id="rId21"/>
    <p:sldId id="266" r:id="rId22"/>
    <p:sldId id="282" r:id="rId23"/>
    <p:sldId id="295" r:id="rId24"/>
    <p:sldId id="298" r:id="rId25"/>
    <p:sldId id="296" r:id="rId26"/>
    <p:sldId id="297" r:id="rId27"/>
    <p:sldId id="294" r:id="rId28"/>
    <p:sldId id="29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1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6"/>
    <p:restoredTop sz="94877"/>
  </p:normalViewPr>
  <p:slideViewPr>
    <p:cSldViewPr snapToGrid="0">
      <p:cViewPr varScale="1">
        <p:scale>
          <a:sx n="114" d="100"/>
          <a:sy n="114" d="100"/>
        </p:scale>
        <p:origin x="2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5EB2F-611B-3D43-970F-33DAFC757575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2EA2E-7DDA-E446-8723-97603127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75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2D247-D064-712E-75CB-C1C163321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D2BC49-E37E-A9C2-4ED5-45F54B17D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0601EE-FF67-9244-AA7D-A1EDD6A5B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67DDA-66DD-4632-8D3C-E906E2E918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82EA2E-7DDA-E446-8723-97603127D2B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1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5B818-DFD2-1688-982D-977BA2497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3F8C6A-03F1-F7DE-EFAB-6E9561F26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0DC530-3A4B-3A4A-87FC-E6764E3A42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8DD29-AEF0-E8DD-29A1-CD7B8DD116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82EA2E-7DDA-E446-8723-97603127D2B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96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1A8CB-8A57-7F02-5FDF-37EF5D4337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15FB2-B82B-7089-EE25-870FFDFAF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DE582-23B3-AB9E-3D73-5FA15DD45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758A2-DC48-23D8-D376-DF0208BF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346B4-7FF7-9F53-3921-82F41818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87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44A45-71B1-6EF3-A1FE-B495C1455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A4C924-2848-E138-C4A6-8FE95CFD12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AB950-7374-0744-3B8C-2C22C26D0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9F31D-201A-4DEC-CB0E-A04F89041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F081A-DCFA-572D-5505-4B76603F1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66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DD3BFD-5952-89BA-F07B-86F324950A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30A4B-E184-29C4-0679-8BF33D1369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147DE-B0EE-D6ED-63C5-4482958CB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158BA-C7D3-1102-DD74-A8DC1F753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19A49-CD04-7437-58EF-B957E8CE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650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86FD-B02C-0FF8-2621-F49480D15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C8B59-41F1-0CAF-8F48-4F6A6F2A6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999E2-F6CD-2468-E092-348D85817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E0C1E-4C41-45EC-2385-C9123F956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869E0-BA0B-0ED4-C8A6-1D93BDE4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132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80EFC-ACC4-46CA-CEEF-E17F4C12A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D2E7A7-A319-E9AC-4962-45C9CCAF6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C632B-990D-9CB6-C2B5-07E86547D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675B2-58CC-0354-5ABD-57114C4CE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76171-F47B-B68D-59B4-FDC702F72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37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1FBDE-21C4-845F-0455-9A31946BB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BA594-694B-7B8F-D9D4-9D4CBAE9BC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14AED4-C5F7-3310-6260-F7BA782C2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42023-A957-F3D2-F424-B06543371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AADEBC-6363-C2D7-FBAC-BA646F029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462DA-34B9-5E99-B506-3E7267288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4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B79A2-11B9-2882-8C53-7A793450A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4E9B1-F962-AE63-E83F-A5522D965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A4FB7-D40B-325C-A4A5-B1AC42EEA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DD72E-0098-4EDA-E8CB-2843C9B0EE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1EF1-57B7-F449-2C1A-2322A50909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5419C3-F12B-0DCB-C3D4-D142FD16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1FFA1A-6C29-631C-08CD-D5DE4AF78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8B41E3-B2DF-B7A7-7709-67FEB29C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919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5A2F5-FC43-43A2-1B97-989525851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33E0E9-9867-A7C1-02A0-ED8CD717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7F8C9B-29FC-2FAE-EBE7-6F65FA593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80D87-19DD-59D6-08AD-D771D67C8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3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F6FD37-5AB5-C306-4725-203A196E4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20BFCE-B8A9-8793-6D0E-645C6160E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F617B-0379-1AAF-A220-88DBA0E52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68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43371-6207-EA56-2008-B4B0475DA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F0008-D64E-86FD-DA14-F8915ACFF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83303-8CC6-DE3A-73FB-8276B1E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E03B9B-D36C-4C12-17EE-CA2267F4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A8F1C6-C9B0-17AD-2440-9370FBCE1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6AF7A-A45B-15BC-F73C-68B06861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7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CA0F8-6540-8380-634C-B36DC77AA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F2F500-9C2D-93E0-FEFB-2973FCA37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0100B4-F720-488B-5E48-A9F7BF261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3CBCB-B2A4-F230-C95D-AE4C6536D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DED20-9D1E-1600-8146-6B97E4659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F769F-501A-B104-43BA-CA257696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7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92E0DD-B23B-FEFC-4EC9-6194541DE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2B7A5-E841-EB0C-7677-901ECDF9F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C54B8-578A-A775-C35C-4443047911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ECB0A-1C3D-924D-9DA7-4B7A1FC1ED5B}" type="datetimeFigureOut">
              <a:rPr lang="en-US" smtClean="0"/>
              <a:t>11/24/25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772BA-42EB-8CBA-744F-69EE0468B9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1DB8F-547A-1FDD-9A00-D51833B35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203B4-0526-0247-A93C-0E9A6DCF9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7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grey background&#10;&#10;AI-generated content may be incorrect.">
            <a:extLst>
              <a:ext uri="{FF2B5EF4-FFF2-40B4-BE49-F238E27FC236}">
                <a16:creationId xmlns:a16="http://schemas.microsoft.com/office/drawing/2014/main" id="{0817441B-D7CF-DD8B-1B2B-45BA3B926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8F46CE-72F5-22C7-9525-7D29D8B68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22911" cy="25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01D04B-D174-1D14-2767-E054D57DD228}"/>
              </a:ext>
            </a:extLst>
          </p:cNvPr>
          <p:cNvSpPr txBox="1"/>
          <p:nvPr/>
        </p:nvSpPr>
        <p:spPr>
          <a:xfrm>
            <a:off x="2211242" y="3867518"/>
            <a:ext cx="7769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E05EA7-E9F9-069F-A6FB-E7B5938AA550}"/>
              </a:ext>
            </a:extLst>
          </p:cNvPr>
          <p:cNvCxnSpPr/>
          <p:nvPr/>
        </p:nvCxnSpPr>
        <p:spPr>
          <a:xfrm>
            <a:off x="3008671" y="3793778"/>
            <a:ext cx="6179574" cy="0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2D2D1BD-BB37-731C-BB57-24AEEAEE837B}"/>
              </a:ext>
            </a:extLst>
          </p:cNvPr>
          <p:cNvSpPr txBox="1"/>
          <p:nvPr/>
        </p:nvSpPr>
        <p:spPr>
          <a:xfrm>
            <a:off x="1957423" y="2041268"/>
            <a:ext cx="8277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714419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B0343-466F-471A-6F15-9E1BDF798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3FAD5E-26AB-25A0-6123-C8AA7B5606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B1D2E9-A969-6ACC-25E2-6335EF1B055B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9CAC45-733D-D66C-C501-4992F16F930F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250DF7-0241-B033-BCE2-DA6779686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70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59D01-BA28-1F53-19C4-EEC41C316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512B40-00C8-F0E4-6829-16681BF3F6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EC4FDB2-D6FF-76C9-89DE-BE9BE16D609D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A9E7F8-D0AE-32F7-189F-C10AFB8DD483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5DCA70-996C-93B3-C45C-D9832D423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6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7BA9E5-80E7-26C1-DC8E-4C143861B9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ABE0CED-CBC7-BE0D-66E7-386D37386F91}"/>
              </a:ext>
            </a:extLst>
          </p:cNvPr>
          <p:cNvSpPr txBox="1"/>
          <p:nvPr/>
        </p:nvSpPr>
        <p:spPr>
          <a:xfrm>
            <a:off x="5859901" y="4984306"/>
            <a:ext cx="598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2E42B5-49DE-A9CE-3092-BD8655E2A640}"/>
              </a:ext>
            </a:extLst>
          </p:cNvPr>
          <p:cNvSpPr txBox="1"/>
          <p:nvPr/>
        </p:nvSpPr>
        <p:spPr>
          <a:xfrm>
            <a:off x="6227175" y="5799099"/>
            <a:ext cx="5621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623CA56-5DB7-A30F-64EF-159427F5A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2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50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5E903-2C98-F521-00B0-9477B336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476FFD-6084-1B3A-AE4D-DDCCF9F8DA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D20C9D8-6A17-7BAB-CE60-53E4DA372699}"/>
              </a:ext>
            </a:extLst>
          </p:cNvPr>
          <p:cNvSpPr txBox="1"/>
          <p:nvPr/>
        </p:nvSpPr>
        <p:spPr>
          <a:xfrm>
            <a:off x="5859901" y="4984306"/>
            <a:ext cx="598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1B8E40-562C-67AE-E3CE-8A62CBFDDAF9}"/>
              </a:ext>
            </a:extLst>
          </p:cNvPr>
          <p:cNvSpPr txBox="1"/>
          <p:nvPr/>
        </p:nvSpPr>
        <p:spPr>
          <a:xfrm>
            <a:off x="6227175" y="5799099"/>
            <a:ext cx="5621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9AF15B-513D-0A13-828D-BAF1F1F65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2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07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8015E-34FD-C4A2-D272-90F4006FA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CC58AB-7AE9-E423-470C-C1551324BB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34D578-A982-64BE-057E-0F034B9F7E08}"/>
              </a:ext>
            </a:extLst>
          </p:cNvPr>
          <p:cNvSpPr txBox="1"/>
          <p:nvPr/>
        </p:nvSpPr>
        <p:spPr>
          <a:xfrm>
            <a:off x="5859901" y="4984306"/>
            <a:ext cx="598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EF7DE9-0243-4DFF-86CE-F28933F98012}"/>
              </a:ext>
            </a:extLst>
          </p:cNvPr>
          <p:cNvSpPr txBox="1"/>
          <p:nvPr/>
        </p:nvSpPr>
        <p:spPr>
          <a:xfrm>
            <a:off x="6227175" y="5799099"/>
            <a:ext cx="5621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8D99D-A08E-ACED-21D8-2A82544E0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2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98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1E1A7-6519-EE6D-7EEA-D3C4F5F85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AEBF66-16FD-A900-7A4C-B7E9C6FB09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B60BAC-33A8-9702-B3A7-A5F125F2EFAA}"/>
              </a:ext>
            </a:extLst>
          </p:cNvPr>
          <p:cNvSpPr txBox="1"/>
          <p:nvPr/>
        </p:nvSpPr>
        <p:spPr>
          <a:xfrm>
            <a:off x="5859901" y="4984306"/>
            <a:ext cx="598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8473C6-03A6-BAAA-DDBC-4D7C92B8BE5F}"/>
              </a:ext>
            </a:extLst>
          </p:cNvPr>
          <p:cNvSpPr txBox="1"/>
          <p:nvPr/>
        </p:nvSpPr>
        <p:spPr>
          <a:xfrm>
            <a:off x="6227175" y="5799099"/>
            <a:ext cx="5621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FC6874-7DF4-561C-40F8-C93A58F14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2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18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3BEC4-E985-9A5B-57EA-F8CA2C7A8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BE2087-2051-3636-45E6-7A03BDE981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537D54-35C9-3016-FE80-45862C26136F}"/>
              </a:ext>
            </a:extLst>
          </p:cNvPr>
          <p:cNvSpPr txBox="1"/>
          <p:nvPr/>
        </p:nvSpPr>
        <p:spPr>
          <a:xfrm>
            <a:off x="5859901" y="4984306"/>
            <a:ext cx="598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82D596-17EC-AC26-8CB5-4EB27B824887}"/>
              </a:ext>
            </a:extLst>
          </p:cNvPr>
          <p:cNvSpPr txBox="1"/>
          <p:nvPr/>
        </p:nvSpPr>
        <p:spPr>
          <a:xfrm>
            <a:off x="6227175" y="5799099"/>
            <a:ext cx="5621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6F28A5F-24C3-F117-E5ED-08EA25AE0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2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61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7250E-104F-595E-241A-6DC9CDE2B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58E02E-9BF1-34E8-4FD4-D7BE8A12D8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EFBB386-7AAE-BABF-57A1-7C89124265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834" y="6228000"/>
            <a:ext cx="2122911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E1BCD5-FDF0-548A-E4A0-517E340194AD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8FA45B-7C4A-A134-7CE0-E4C63FA5B118}"/>
              </a:ext>
            </a:extLst>
          </p:cNvPr>
          <p:cNvSpPr txBox="1"/>
          <p:nvPr/>
        </p:nvSpPr>
        <p:spPr>
          <a:xfrm>
            <a:off x="996620" y="3076683"/>
            <a:ext cx="586138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latin typeface="Myriad Pro" panose="020B0503030403020204" pitchFamily="34" charset="0"/>
              </a:rPr>
              <a:t>amet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consectetuer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adipiscing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elit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Sed diam </a:t>
            </a:r>
            <a:r>
              <a:rPr lang="en-US" dirty="0" err="1">
                <a:latin typeface="Myriad Pro" panose="020B0503030403020204" pitchFamily="34" charset="0"/>
              </a:rPr>
              <a:t>nonummy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nibh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euismod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tincidunt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laoreet</a:t>
            </a:r>
            <a:r>
              <a:rPr lang="en-US" dirty="0"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latin typeface="Myriad Pro" panose="020B0503030403020204" pitchFamily="34" charset="0"/>
              </a:rPr>
              <a:t>aliquam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erat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Myriad Pro" panose="020B0503030403020204" pitchFamily="34" charset="0"/>
              </a:rPr>
              <a:t>suscipit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lobortis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nisl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aliquip</a:t>
            </a:r>
            <a:r>
              <a:rPr lang="en-US" dirty="0">
                <a:latin typeface="Myriad Pro" panose="020B0503030403020204" pitchFamily="34" charset="0"/>
              </a:rPr>
              <a:t> ex </a:t>
            </a:r>
            <a:r>
              <a:rPr lang="en-US" dirty="0" err="1">
                <a:latin typeface="Myriad Pro" panose="020B0503030403020204" pitchFamily="34" charset="0"/>
              </a:rPr>
              <a:t>ea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commodo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1167FE-59EE-5251-DFCB-0B43195A8384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768828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71805-B3E9-D8AF-4403-7763D0E0A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A0C786-4E4B-D662-781F-5A7289FE37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F45733-6A76-F0BF-1D4E-895DF907C1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613" y="591176"/>
            <a:ext cx="2122911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AF9AC5-12E3-2218-7C78-2B3A8C245896}"/>
              </a:ext>
            </a:extLst>
          </p:cNvPr>
          <p:cNvSpPr txBox="1"/>
          <p:nvPr/>
        </p:nvSpPr>
        <p:spPr>
          <a:xfrm>
            <a:off x="4442345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A70C8-AE10-E255-FCC8-0450C860DC67}"/>
              </a:ext>
            </a:extLst>
          </p:cNvPr>
          <p:cNvSpPr txBox="1"/>
          <p:nvPr/>
        </p:nvSpPr>
        <p:spPr>
          <a:xfrm>
            <a:off x="4442345" y="3076683"/>
            <a:ext cx="586138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latin typeface="Myriad Pro" panose="020B0503030403020204" pitchFamily="34" charset="0"/>
              </a:rPr>
              <a:t>amet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consectetuer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adipiscing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elit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Sed diam </a:t>
            </a:r>
            <a:r>
              <a:rPr lang="en-US" dirty="0" err="1">
                <a:latin typeface="Myriad Pro" panose="020B0503030403020204" pitchFamily="34" charset="0"/>
              </a:rPr>
              <a:t>nonummy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nibh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euismod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tincidunt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laoreet</a:t>
            </a:r>
            <a:r>
              <a:rPr lang="en-US" dirty="0"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latin typeface="Myriad Pro" panose="020B0503030403020204" pitchFamily="34" charset="0"/>
              </a:rPr>
              <a:t>aliquam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erat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Myriad Pro" panose="020B0503030403020204" pitchFamily="34" charset="0"/>
              </a:rPr>
              <a:t>suscipit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lobortis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nisl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aliquip</a:t>
            </a:r>
            <a:r>
              <a:rPr lang="en-US" dirty="0">
                <a:latin typeface="Myriad Pro" panose="020B0503030403020204" pitchFamily="34" charset="0"/>
              </a:rPr>
              <a:t> ex </a:t>
            </a:r>
            <a:r>
              <a:rPr lang="en-US" dirty="0" err="1">
                <a:latin typeface="Myriad Pro" panose="020B0503030403020204" pitchFamily="34" charset="0"/>
              </a:rPr>
              <a:t>ea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commodo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D7271A-F7E6-C3FD-8218-53D94AFC9BD9}"/>
              </a:ext>
            </a:extLst>
          </p:cNvPr>
          <p:cNvSpPr txBox="1"/>
          <p:nvPr/>
        </p:nvSpPr>
        <p:spPr>
          <a:xfrm>
            <a:off x="4442345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873980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6D53474-E8FE-98D0-0A80-C8CF2E3ED2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D5B63B-3E73-CE80-7FB3-50E18457E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22911" cy="252000"/>
          </a:xfrm>
          <a:prstGeom prst="rect">
            <a:avLst/>
          </a:prstGeom>
        </p:spPr>
      </p:pic>
      <p:pic>
        <p:nvPicPr>
          <p:cNvPr id="3" name="Picture 2" descr="A black and red background&#10;&#10;Description automatically generated">
            <a:extLst>
              <a:ext uri="{FF2B5EF4-FFF2-40B4-BE49-F238E27FC236}">
                <a16:creationId xmlns:a16="http://schemas.microsoft.com/office/drawing/2014/main" id="{9EF676D2-9C77-820E-89CB-CC13EBAC96B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8311" t="5227" r="27799" b="54681"/>
          <a:stretch/>
        </p:blipFill>
        <p:spPr>
          <a:xfrm rot="10800000">
            <a:off x="0" y="0"/>
            <a:ext cx="3736710" cy="6067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E76E9A-9847-1FA6-4E8B-1DB86610C8B6}"/>
              </a:ext>
            </a:extLst>
          </p:cNvPr>
          <p:cNvSpPr txBox="1"/>
          <p:nvPr/>
        </p:nvSpPr>
        <p:spPr>
          <a:xfrm>
            <a:off x="849132" y="79091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E7C35C-5CB3-1A2A-28B0-A69964693D30}"/>
              </a:ext>
            </a:extLst>
          </p:cNvPr>
          <p:cNvSpPr txBox="1"/>
          <p:nvPr/>
        </p:nvSpPr>
        <p:spPr>
          <a:xfrm>
            <a:off x="849132" y="1873109"/>
            <a:ext cx="5621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E10CB3-2699-E27E-AEDA-6B2FA96F5EE6}"/>
              </a:ext>
            </a:extLst>
          </p:cNvPr>
          <p:cNvSpPr txBox="1"/>
          <p:nvPr/>
        </p:nvSpPr>
        <p:spPr>
          <a:xfrm>
            <a:off x="849132" y="3091431"/>
            <a:ext cx="63185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latin typeface="Myriad Pro" panose="020B0503030403020204" pitchFamily="34" charset="0"/>
              </a:rPr>
              <a:t>amet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consectetuer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adipiscing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elit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Sed diam </a:t>
            </a:r>
            <a:r>
              <a:rPr lang="en-US" dirty="0" err="1">
                <a:latin typeface="Myriad Pro" panose="020B0503030403020204" pitchFamily="34" charset="0"/>
              </a:rPr>
              <a:t>nonummy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nibh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euismod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tincidunt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laoreet</a:t>
            </a:r>
            <a:r>
              <a:rPr lang="en-US" dirty="0"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latin typeface="Myriad Pro" panose="020B0503030403020204" pitchFamily="34" charset="0"/>
              </a:rPr>
              <a:t>aliquam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erat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Myriad Pro" panose="020B0503030403020204" pitchFamily="34" charset="0"/>
              </a:rPr>
              <a:t>suscipit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lobortis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nisl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aliquip</a:t>
            </a:r>
            <a:r>
              <a:rPr lang="en-US" dirty="0">
                <a:latin typeface="Myriad Pro" panose="020B0503030403020204" pitchFamily="34" charset="0"/>
              </a:rPr>
              <a:t> ex </a:t>
            </a:r>
            <a:r>
              <a:rPr lang="en-US" dirty="0" err="1">
                <a:latin typeface="Myriad Pro" panose="020B0503030403020204" pitchFamily="34" charset="0"/>
              </a:rPr>
              <a:t>ea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commodo</a:t>
            </a:r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019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5286D-6A43-8733-02D0-547F9088C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5622B3-AAC1-EFFB-3B1F-4FDBC08910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A3E97E-E14C-7849-1161-EFC380E54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22911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D3311B-F79E-DCA0-70E3-DACAEFE89016}"/>
              </a:ext>
            </a:extLst>
          </p:cNvPr>
          <p:cNvSpPr txBox="1"/>
          <p:nvPr/>
        </p:nvSpPr>
        <p:spPr>
          <a:xfrm>
            <a:off x="1957423" y="2041268"/>
            <a:ext cx="8277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F92841-03A9-3BDD-38CB-27483864B09E}"/>
              </a:ext>
            </a:extLst>
          </p:cNvPr>
          <p:cNvSpPr txBox="1"/>
          <p:nvPr/>
        </p:nvSpPr>
        <p:spPr>
          <a:xfrm>
            <a:off x="2211242" y="3867518"/>
            <a:ext cx="7769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8B4B9F9-1BEC-6891-56D2-2DF957FA9677}"/>
              </a:ext>
            </a:extLst>
          </p:cNvPr>
          <p:cNvCxnSpPr/>
          <p:nvPr/>
        </p:nvCxnSpPr>
        <p:spPr>
          <a:xfrm>
            <a:off x="3008671" y="3793778"/>
            <a:ext cx="6179574" cy="0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417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8C3C78-A4DD-D29A-1D1B-12F252BFC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5D6128-9790-9205-3DC7-AFB5969698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0800000">
            <a:off x="0" y="6096"/>
            <a:ext cx="12192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312701-63AC-5663-C03E-D72C45D06620}"/>
              </a:ext>
            </a:extLst>
          </p:cNvPr>
          <p:cNvSpPr txBox="1"/>
          <p:nvPr/>
        </p:nvSpPr>
        <p:spPr>
          <a:xfrm>
            <a:off x="849132" y="79091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6339EF-B46A-3FEC-3D7F-46B562D80E88}"/>
              </a:ext>
            </a:extLst>
          </p:cNvPr>
          <p:cNvSpPr txBox="1"/>
          <p:nvPr/>
        </p:nvSpPr>
        <p:spPr>
          <a:xfrm>
            <a:off x="849132" y="1873109"/>
            <a:ext cx="5621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F8FEA-4D37-DE55-CB0C-D9C313916AD6}"/>
              </a:ext>
            </a:extLst>
          </p:cNvPr>
          <p:cNvSpPr txBox="1"/>
          <p:nvPr/>
        </p:nvSpPr>
        <p:spPr>
          <a:xfrm>
            <a:off x="849132" y="3091431"/>
            <a:ext cx="63185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latin typeface="Myriad Pro" panose="020B0503030403020204" pitchFamily="34" charset="0"/>
              </a:rPr>
              <a:t>amet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consectetuer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adipiscing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elit</a:t>
            </a:r>
            <a:endParaRPr lang="en-US" dirty="0"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Sed diam </a:t>
            </a:r>
            <a:r>
              <a:rPr lang="en-US" dirty="0" err="1">
                <a:latin typeface="Myriad Pro" panose="020B0503030403020204" pitchFamily="34" charset="0"/>
              </a:rPr>
              <a:t>nonummy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nibh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euismod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tincidunt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laoreet</a:t>
            </a:r>
            <a:r>
              <a:rPr lang="en-US" dirty="0"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latin typeface="Myriad Pro" panose="020B0503030403020204" pitchFamily="34" charset="0"/>
              </a:rPr>
              <a:t>aliquam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erat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Ut </a:t>
            </a:r>
            <a:r>
              <a:rPr lang="en-US" dirty="0" err="1">
                <a:latin typeface="Myriad Pro" panose="020B0503030403020204" pitchFamily="34" charset="0"/>
              </a:rPr>
              <a:t>wisi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enim</a:t>
            </a:r>
            <a:r>
              <a:rPr lang="en-US" dirty="0">
                <a:latin typeface="Myriad Pro" panose="020B0503030403020204" pitchFamily="34" charset="0"/>
              </a:rPr>
              <a:t> ad minim </a:t>
            </a:r>
            <a:r>
              <a:rPr lang="en-US" dirty="0" err="1">
                <a:latin typeface="Myriad Pro" panose="020B0503030403020204" pitchFamily="34" charset="0"/>
              </a:rPr>
              <a:t>veniam</a:t>
            </a:r>
            <a:r>
              <a:rPr lang="en-US" dirty="0">
                <a:latin typeface="Myriad Pro" panose="020B0503030403020204" pitchFamily="34" charset="0"/>
              </a:rPr>
              <a:t>, </a:t>
            </a:r>
            <a:r>
              <a:rPr lang="en-US" dirty="0" err="1">
                <a:latin typeface="Myriad Pro" panose="020B0503030403020204" pitchFamily="34" charset="0"/>
              </a:rPr>
              <a:t>quis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nostrud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exerci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tation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ullamcorper</a:t>
            </a:r>
            <a:r>
              <a:rPr lang="en-US" dirty="0"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Myriad Pro" panose="020B0503030403020204" pitchFamily="34" charset="0"/>
              </a:rPr>
              <a:t>suscipit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lobortis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nisl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ut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aliquip</a:t>
            </a:r>
            <a:r>
              <a:rPr lang="en-US" dirty="0">
                <a:latin typeface="Myriad Pro" panose="020B0503030403020204" pitchFamily="34" charset="0"/>
              </a:rPr>
              <a:t> ex </a:t>
            </a:r>
            <a:r>
              <a:rPr lang="en-US" dirty="0" err="1">
                <a:latin typeface="Myriad Pro" panose="020B0503030403020204" pitchFamily="34" charset="0"/>
              </a:rPr>
              <a:t>ea</a:t>
            </a:r>
            <a:r>
              <a:rPr lang="en-US" dirty="0">
                <a:latin typeface="Myriad Pro" panose="020B0503030403020204" pitchFamily="34" charset="0"/>
              </a:rPr>
              <a:t> </a:t>
            </a:r>
            <a:r>
              <a:rPr lang="en-US" dirty="0" err="1">
                <a:latin typeface="Myriad Pro" panose="020B0503030403020204" pitchFamily="34" charset="0"/>
              </a:rPr>
              <a:t>commodo</a:t>
            </a:r>
            <a:endParaRPr lang="en-US" dirty="0"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BD1FA0-B845-9D6E-3C31-DF8D252C5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956" y="6228000"/>
            <a:ext cx="2133600" cy="25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89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649328C-3791-73A5-6AA9-A252B4A8AA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7640DF-26F6-5DB2-70D8-CC7C11B8D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9144C9-1758-FA05-E376-012EC22BE318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B6334A-61F6-783B-E0C5-7BFC6F9CE1A1}"/>
              </a:ext>
            </a:extLst>
          </p:cNvPr>
          <p:cNvSpPr txBox="1"/>
          <p:nvPr/>
        </p:nvSpPr>
        <p:spPr>
          <a:xfrm>
            <a:off x="996620" y="3076683"/>
            <a:ext cx="80913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E9320D-1B34-0A0D-7580-33621F80F5BC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93701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2076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F6B1E1-5775-517C-D7F4-EBC5C3B81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1E1962-1962-F91A-BF13-B35953B1F1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F3987D-B8BA-8AFA-EC25-D4A0F34F1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086AE5-A30F-C903-30C3-F36CEBB89DA7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2ABC7E-14F5-D86B-7B15-8573C9090254}"/>
              </a:ext>
            </a:extLst>
          </p:cNvPr>
          <p:cNvSpPr txBox="1"/>
          <p:nvPr/>
        </p:nvSpPr>
        <p:spPr>
          <a:xfrm>
            <a:off x="996620" y="3076683"/>
            <a:ext cx="80913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A87121-C4DC-9BFC-C2C0-F8BCBFA720F3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334037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89D133-155E-5BB8-229F-2AF29C173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32C4DE-BC1E-29BC-9B9E-8035689FF6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5DDA6A-AB3E-A298-9431-C5CFDF9DB5D4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3FB35B-224E-EBAB-8776-3C85EB70AB9B}"/>
              </a:ext>
            </a:extLst>
          </p:cNvPr>
          <p:cNvSpPr txBox="1"/>
          <p:nvPr/>
        </p:nvSpPr>
        <p:spPr>
          <a:xfrm>
            <a:off x="996620" y="2858965"/>
            <a:ext cx="70768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>
              <a:spcAft>
                <a:spcPts val="1200"/>
              </a:spcAft>
            </a:pP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28538C-77F4-7AB4-4637-79763671C8FE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E58C-87A3-1A2A-F338-C79FEC1C0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834" y="6228000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9139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1B7428-F41A-FFDB-A50C-6DE94E9E1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109DA51-0850-ED2E-ED8A-119713030B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0800000">
            <a:off x="0" y="6096"/>
            <a:ext cx="12192000" cy="68519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04D8AB3-0C64-0249-0280-DCAF671FA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02" y="556274"/>
            <a:ext cx="2335202" cy="277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0F099E-C585-DD0F-DCA1-C7DDA268FBE5}"/>
              </a:ext>
            </a:extLst>
          </p:cNvPr>
          <p:cNvSpPr txBox="1"/>
          <p:nvPr/>
        </p:nvSpPr>
        <p:spPr>
          <a:xfrm>
            <a:off x="5055664" y="3377765"/>
            <a:ext cx="64746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BCB5B-2A47-5354-37FD-D99C3F2B0333}"/>
              </a:ext>
            </a:extLst>
          </p:cNvPr>
          <p:cNvSpPr txBox="1"/>
          <p:nvPr/>
        </p:nvSpPr>
        <p:spPr>
          <a:xfrm>
            <a:off x="5055664" y="2041459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63387A-FBD7-E0B5-39A6-17B17A217B9D}"/>
              </a:ext>
            </a:extLst>
          </p:cNvPr>
          <p:cNvSpPr txBox="1"/>
          <p:nvPr/>
        </p:nvSpPr>
        <p:spPr>
          <a:xfrm>
            <a:off x="5055664" y="1018258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814942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968456-53DE-390F-9800-AB2B51844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0E26CD-9B2A-26F5-EEF5-3473EACE0B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B877E3C-F46F-54BC-10BC-CDD44BF9E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834" y="6228000"/>
            <a:ext cx="2122911" cy="25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0734DC-BB37-9AAE-9C8E-F0D456A7CA1E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alpha val="50231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BDD1B8-CE20-CA55-84BD-B8DC9ED94C29}"/>
              </a:ext>
            </a:extLst>
          </p:cNvPr>
          <p:cNvSpPr txBox="1"/>
          <p:nvPr/>
        </p:nvSpPr>
        <p:spPr>
          <a:xfrm>
            <a:off x="996620" y="3076683"/>
            <a:ext cx="64746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393F67-CF8C-B7B3-FFC2-C8D03F91684B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F1F2F">
                    <a:alpha val="70000"/>
                  </a:srgb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985227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5A5A">
                <a:lumMod val="64000"/>
              </a:srgbClr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A49045-CE3F-4B0B-2CEB-4988205BB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65C346-E94E-28A4-5CA2-4CDA84D095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0800000">
            <a:off x="0" y="6096"/>
            <a:ext cx="12192000" cy="68519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E1296D-D913-2721-0A3B-CFB35905A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02" y="556274"/>
            <a:ext cx="2335202" cy="277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642AAC-6680-6012-D598-1D420B843333}"/>
              </a:ext>
            </a:extLst>
          </p:cNvPr>
          <p:cNvSpPr txBox="1"/>
          <p:nvPr/>
        </p:nvSpPr>
        <p:spPr>
          <a:xfrm>
            <a:off x="5055664" y="2041459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alpha val="50231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663B43-CAAB-29DA-1750-CC7A40A9BFC3}"/>
              </a:ext>
            </a:extLst>
          </p:cNvPr>
          <p:cNvSpPr txBox="1"/>
          <p:nvPr/>
        </p:nvSpPr>
        <p:spPr>
          <a:xfrm>
            <a:off x="5055664" y="3377765"/>
            <a:ext cx="64746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DB6092-6012-1ED1-C6CD-AC32F180FCF1}"/>
              </a:ext>
            </a:extLst>
          </p:cNvPr>
          <p:cNvSpPr txBox="1"/>
          <p:nvPr/>
        </p:nvSpPr>
        <p:spPr>
          <a:xfrm>
            <a:off x="5055664" y="1018258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F1F2F">
                    <a:alpha val="70000"/>
                  </a:srgb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9229669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67E2A1-DF06-24F7-19DA-42B2E83BA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606333-5704-E4B9-EE7F-ED0C41F661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1D402F-33BB-3124-3DB0-0C8949ECD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B27666-D024-F0B4-2062-D8FB0829A490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alpha val="50231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E05236-C7B2-0CE7-7E07-9A27D0804BDA}"/>
              </a:ext>
            </a:extLst>
          </p:cNvPr>
          <p:cNvSpPr txBox="1"/>
          <p:nvPr/>
        </p:nvSpPr>
        <p:spPr>
          <a:xfrm>
            <a:off x="996620" y="3076683"/>
            <a:ext cx="80913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E2D890-8E05-FF0E-6E13-54E9899E4E20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F1F2F">
                    <a:alpha val="70000"/>
                  </a:srgb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57392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86000">
              <a:schemeClr val="tx1"/>
            </a:gs>
          </a:gsLst>
          <a:lin ang="81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6FD04F-BE40-A2B1-EE77-22BBE30A9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E646B9-71CC-841F-5627-BD51B16D4C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9E930F-5C8F-9624-B4AF-4FBFED192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B71345-8ABA-8349-69CE-8F9264B2A799}"/>
              </a:ext>
            </a:extLst>
          </p:cNvPr>
          <p:cNvSpPr txBox="1"/>
          <p:nvPr/>
        </p:nvSpPr>
        <p:spPr>
          <a:xfrm>
            <a:off x="996620" y="1740377"/>
            <a:ext cx="562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alpha val="50231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D7612B-7FE1-EF9F-FDBE-8B6D450B8256}"/>
              </a:ext>
            </a:extLst>
          </p:cNvPr>
          <p:cNvSpPr txBox="1"/>
          <p:nvPr/>
        </p:nvSpPr>
        <p:spPr>
          <a:xfrm>
            <a:off x="996620" y="3076683"/>
            <a:ext cx="80913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elit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commodo</a:t>
            </a: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Ut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yriad Pro" panose="020B0503030403020204" pitchFamily="3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4983AB-E76E-586B-F2A7-36FCA9B1A3AB}"/>
              </a:ext>
            </a:extLst>
          </p:cNvPr>
          <p:cNvSpPr txBox="1"/>
          <p:nvPr/>
        </p:nvSpPr>
        <p:spPr>
          <a:xfrm>
            <a:off x="996620" y="717176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F1F2F">
                    <a:alpha val="70000"/>
                  </a:srgbClr>
                </a:solidFill>
                <a:latin typeface="Myriad Pro" panose="020B0503030403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41544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3D1A9-E3D4-0308-95B1-E20C53F1D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C953D2-C6E3-5306-54CD-FF4C986E43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0FE09-CD44-74D2-A16D-AF260A0F9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22911" cy="252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734DF8-B5FE-D1F6-7027-B476D09665D6}"/>
              </a:ext>
            </a:extLst>
          </p:cNvPr>
          <p:cNvCxnSpPr/>
          <p:nvPr/>
        </p:nvCxnSpPr>
        <p:spPr>
          <a:xfrm>
            <a:off x="3008671" y="3793778"/>
            <a:ext cx="6179574" cy="0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D8740E2-5B78-3DBB-0ADA-D0DFFDF8D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22911" cy="252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5148AC-ED7A-91E0-6261-B01F2589217F}"/>
              </a:ext>
            </a:extLst>
          </p:cNvPr>
          <p:cNvSpPr txBox="1"/>
          <p:nvPr/>
        </p:nvSpPr>
        <p:spPr>
          <a:xfrm>
            <a:off x="2211242" y="3867518"/>
            <a:ext cx="7769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CB821D-D2DF-03BC-CEB4-4E7BEF37CF9C}"/>
              </a:ext>
            </a:extLst>
          </p:cNvPr>
          <p:cNvSpPr txBox="1"/>
          <p:nvPr/>
        </p:nvSpPr>
        <p:spPr>
          <a:xfrm>
            <a:off x="1957423" y="2144504"/>
            <a:ext cx="8277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pic>
        <p:nvPicPr>
          <p:cNvPr id="14" name="Picture 13" descr="A black and red background&#10;&#10;Description automatically generated">
            <a:extLst>
              <a:ext uri="{FF2B5EF4-FFF2-40B4-BE49-F238E27FC236}">
                <a16:creationId xmlns:a16="http://schemas.microsoft.com/office/drawing/2014/main" id="{1E7AEF45-D515-7861-DB0E-9997F4790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18000"/>
                    </a14:imgEffect>
                  </a14:imgLayer>
                </a14:imgProps>
              </a:ext>
            </a:extLst>
          </a:blip>
          <a:srcRect l="69892" t="42721" r="7863"/>
          <a:stretch/>
        </p:blipFill>
        <p:spPr>
          <a:xfrm rot="10800000">
            <a:off x="-5" y="0"/>
            <a:ext cx="3346580" cy="484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19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591261-8899-B29F-CE56-921C8D7F26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620E51-4311-CC11-0E14-A4E67D9BF14E}"/>
              </a:ext>
            </a:extLst>
          </p:cNvPr>
          <p:cNvSpPr txBox="1"/>
          <p:nvPr/>
        </p:nvSpPr>
        <p:spPr>
          <a:xfrm>
            <a:off x="1957423" y="2041268"/>
            <a:ext cx="8277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DFD9A7-EA9B-E413-34AD-3DF9A22A6AB7}"/>
              </a:ext>
            </a:extLst>
          </p:cNvPr>
          <p:cNvSpPr txBox="1"/>
          <p:nvPr/>
        </p:nvSpPr>
        <p:spPr>
          <a:xfrm>
            <a:off x="2211242" y="3867518"/>
            <a:ext cx="7769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549634-CF4A-25B8-8BA8-15BB5CE67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55AFB4-A9FB-B36C-31E1-9B41C158F558}"/>
              </a:ext>
            </a:extLst>
          </p:cNvPr>
          <p:cNvCxnSpPr/>
          <p:nvPr/>
        </p:nvCxnSpPr>
        <p:spPr>
          <a:xfrm>
            <a:off x="3008671" y="3793778"/>
            <a:ext cx="617957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37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99125D-7AB1-7247-CAB0-1DCFB2F6B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4496CB-FD2B-E1E4-608D-AC42275304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041DD4-6BF7-AC63-879F-9168FB23D189}"/>
              </a:ext>
            </a:extLst>
          </p:cNvPr>
          <p:cNvSpPr txBox="1"/>
          <p:nvPr/>
        </p:nvSpPr>
        <p:spPr>
          <a:xfrm>
            <a:off x="1957423" y="2041268"/>
            <a:ext cx="8277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cap="all" dirty="0">
                <a:solidFill>
                  <a:schemeClr val="bg1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F65F5C-7A38-1756-69FF-E4C8EDD9064E}"/>
              </a:ext>
            </a:extLst>
          </p:cNvPr>
          <p:cNvSpPr txBox="1"/>
          <p:nvPr/>
        </p:nvSpPr>
        <p:spPr>
          <a:xfrm>
            <a:off x="2211242" y="3867518"/>
            <a:ext cx="7769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CF1F2F"/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DBBE0-F130-14C6-6A4F-B8BD9637C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00" y="6228000"/>
            <a:ext cx="2133600" cy="25326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A16415-3C52-1A1C-43FE-6CF3109C1031}"/>
              </a:ext>
            </a:extLst>
          </p:cNvPr>
          <p:cNvCxnSpPr/>
          <p:nvPr/>
        </p:nvCxnSpPr>
        <p:spPr>
          <a:xfrm>
            <a:off x="3008671" y="3793778"/>
            <a:ext cx="617957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17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DC09FA-7971-A5EC-61D0-0202AAB884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579976-E0C7-8585-DD43-F87B6D0D4E73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020F92-3F0E-0EC5-639E-1F4E4506D74C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8DE98A3-2B43-26F2-7852-469614342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1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FA052-0668-1A76-C285-355E8E32E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CC8CCA-0C95-71CF-2908-646F821879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7D4AFB-E101-EC32-534E-888A10100414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D22F1A-5965-4EF1-5B5D-413B43724029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E99596-F814-3941-BBE1-E1A4C71F4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26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6EE2A-B18B-E1BF-AC27-EADF6882C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8E4E9D-3997-EABC-6ACE-CFEE00E1B2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E1D387-194A-5D40-F776-7C57F2C6FE05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0DA0E8-840D-860A-1B45-B88A971ECBB6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62FFFD-B88B-3D8B-051A-B0A6FBD6E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21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FFB4C-D21C-80A9-B233-521F766D0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D6A85B-C878-086F-1D3E-4C6F9F6381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56BA73-8293-C09E-2F3E-971CF4A320CD}"/>
              </a:ext>
            </a:extLst>
          </p:cNvPr>
          <p:cNvSpPr txBox="1"/>
          <p:nvPr/>
        </p:nvSpPr>
        <p:spPr>
          <a:xfrm>
            <a:off x="701652" y="4492783"/>
            <a:ext cx="5988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>
                <a:solidFill>
                  <a:srgbClr val="C00000"/>
                </a:solidFill>
                <a:latin typeface="Myriad Pro" panose="020B0503030403020204" pitchFamily="34" charset="0"/>
              </a:rPr>
              <a:t>heading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23FDAC-814B-0DAD-1B5E-32E9EBD6EA7C}"/>
              </a:ext>
            </a:extLst>
          </p:cNvPr>
          <p:cNvSpPr txBox="1"/>
          <p:nvPr/>
        </p:nvSpPr>
        <p:spPr>
          <a:xfrm>
            <a:off x="716400" y="5576967"/>
            <a:ext cx="56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Subheading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B9821C-0C4A-B247-8109-69CE0681E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50" y="436802"/>
            <a:ext cx="212291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57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{90F239DD-2CE9-8146-8D67-3670C75CE1D2}tf16401378</Template>
  <TotalTime>1026</TotalTime>
  <Words>622</Words>
  <Application>Microsoft Macintosh PowerPoint</Application>
  <PresentationFormat>Widescreen</PresentationFormat>
  <Paragraphs>112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Beck - GKR Karate</dc:creator>
  <cp:lastModifiedBy>Francis Fenlon - GKR Karate</cp:lastModifiedBy>
  <cp:revision>9</cp:revision>
  <dcterms:created xsi:type="dcterms:W3CDTF">2025-02-09T23:17:14Z</dcterms:created>
  <dcterms:modified xsi:type="dcterms:W3CDTF">2025-11-24T02:08:41Z</dcterms:modified>
</cp:coreProperties>
</file>