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sldIdLst>
    <p:sldId id="257" r:id="rId2"/>
    <p:sldId id="293" r:id="rId3"/>
  </p:sldIdLst>
  <p:sldSz cx="7559675" cy="10691813"/>
  <p:notesSz cx="6858000" cy="9144000"/>
  <p:embeddedFontLst>
    <p:embeddedFont>
      <p:font typeface="Myriad Pro" panose="020B0503030403020204" pitchFamily="34" charset="0"/>
      <p:regular r:id="rId4"/>
      <p:bold r:id="rId5"/>
      <p:italic r:id="rId6"/>
      <p:boldItalic r:id="rId7"/>
    </p:embeddedFont>
    <p:embeddedFont>
      <p:font typeface="Myriad Pro Black Cond" panose="020B0503030403020204" pitchFamily="34" charset="0"/>
      <p:bold r:id="rId8"/>
      <p:italic r:id="rId9"/>
      <p:boldItalic r:id="rId10"/>
    </p:embeddedFont>
    <p:embeddedFont>
      <p:font typeface="Myriad Pro Light" panose="020B0403030403020204" pitchFamily="34" charset="0"/>
      <p:regular r:id="rId11"/>
      <p:bold r:id="rId12"/>
      <p:italic r:id="rId13"/>
      <p:boldItalic r:id="rId14"/>
    </p:embeddedFont>
    <p:embeddedFont>
      <p:font typeface="Myriad Pro Light SemiCond" panose="020B040303040302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154"/>
  </p:normalViewPr>
  <p:slideViewPr>
    <p:cSldViewPr snapToGrid="0">
      <p:cViewPr varScale="1">
        <p:scale>
          <a:sx n="77" d="100"/>
          <a:sy n="77" d="100"/>
        </p:scale>
        <p:origin x="3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95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9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18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2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68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54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64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76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2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6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0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5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2A9F47-CB36-6FFC-47D4-C0F881DD9D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78" y="2314"/>
            <a:ext cx="7559154" cy="106894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1F1B0-7BBB-C161-A518-E0719B98BB5B}"/>
              </a:ext>
            </a:extLst>
          </p:cNvPr>
          <p:cNvSpPr txBox="1"/>
          <p:nvPr/>
        </p:nvSpPr>
        <p:spPr>
          <a:xfrm>
            <a:off x="194581" y="3314697"/>
            <a:ext cx="7184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2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HEADING -1 LINE ONLY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FEAC6E-9553-BA5F-E778-65D408295350}"/>
              </a:ext>
            </a:extLst>
          </p:cNvPr>
          <p:cNvSpPr txBox="1"/>
          <p:nvPr/>
        </p:nvSpPr>
        <p:spPr>
          <a:xfrm>
            <a:off x="194581" y="4141934"/>
            <a:ext cx="718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WITH [INSTRUCTOR NAME HERE]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09A87-F3DB-2858-59D5-1FDC3A92BF7C}"/>
              </a:ext>
            </a:extLst>
          </p:cNvPr>
          <p:cNvSpPr txBox="1"/>
          <p:nvPr/>
        </p:nvSpPr>
        <p:spPr>
          <a:xfrm>
            <a:off x="684211" y="4864269"/>
            <a:ext cx="62053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Myriad Pro Light" panose="020B0403030403020204" pitchFamily="34" charset="0"/>
              </a:rPr>
              <a:t>Body text here: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setorLorem</a:t>
            </a:r>
            <a:r>
              <a:rPr lang="en-US" b="1" dirty="0">
                <a:latin typeface="Myriad Pro Light" panose="020B0403030403020204" pitchFamily="34" charset="0"/>
              </a:rPr>
              <a:t>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endParaRPr lang="en-US" b="1" dirty="0">
              <a:latin typeface="Myriad Pro Light" panose="020B04030304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AA107B-2223-AF58-99CC-EF82701F6023}"/>
              </a:ext>
            </a:extLst>
          </p:cNvPr>
          <p:cNvSpPr txBox="1"/>
          <p:nvPr/>
        </p:nvSpPr>
        <p:spPr>
          <a:xfrm>
            <a:off x="194581" y="6536592"/>
            <a:ext cx="718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Myriad Pro Black Cond" panose="020B0503030403020204" pitchFamily="34" charset="0"/>
              </a:rPr>
              <a:t>SUNDAY 23 FEBRUARY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89FDE-8339-509C-9798-C08D05F843AE}"/>
              </a:ext>
            </a:extLst>
          </p:cNvPr>
          <p:cNvSpPr txBox="1"/>
          <p:nvPr/>
        </p:nvSpPr>
        <p:spPr>
          <a:xfrm>
            <a:off x="194581" y="6917590"/>
            <a:ext cx="718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yriad Pro Black Cond" panose="020B0503030403020204" pitchFamily="34" charset="0"/>
              </a:rPr>
              <a:t>1.00 – 2.00pm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B8E949-FF46-2300-CD95-F10CEF7014FA}"/>
              </a:ext>
            </a:extLst>
          </p:cNvPr>
          <p:cNvSpPr txBox="1"/>
          <p:nvPr/>
        </p:nvSpPr>
        <p:spPr>
          <a:xfrm>
            <a:off x="194581" y="7363903"/>
            <a:ext cx="7184571" cy="7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Venue Name</a:t>
            </a:r>
            <a:b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</a:b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Street Address, Suburb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651876-83EC-C51D-FAB5-2728E6725223}"/>
              </a:ext>
            </a:extLst>
          </p:cNvPr>
          <p:cNvSpPr txBox="1"/>
          <p:nvPr/>
        </p:nvSpPr>
        <p:spPr>
          <a:xfrm>
            <a:off x="148317" y="8297321"/>
            <a:ext cx="7277099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50" b="1" dirty="0">
                <a:latin typeface="Myriad Pro Light SemiCond" panose="020B0403030403020204" pitchFamily="34" charset="0"/>
              </a:rPr>
              <a:t>Detail section here (delete &amp; add required information)    •    Direct Debit &amp; PTF does not apply</a:t>
            </a:r>
            <a:br>
              <a:rPr lang="en-US" sz="1250" b="1" dirty="0">
                <a:latin typeface="Myriad Pro Light SemiCond" panose="020B0403030403020204" pitchFamily="34" charset="0"/>
              </a:rPr>
            </a:br>
            <a:r>
              <a:rPr lang="en-US" sz="1250" b="1" dirty="0">
                <a:latin typeface="Myriad Pro Light SemiCond" panose="020B0403030403020204" pitchFamily="34" charset="0"/>
              </a:rPr>
              <a:t>Limited to 30 spaces, please book early    •   No spectators allowed due to Covid restrictions.</a:t>
            </a:r>
            <a:br>
              <a:rPr lang="en-US" sz="1250" b="1" dirty="0">
                <a:latin typeface="Myriad Pro Light SemiCond" panose="020B0403030403020204" pitchFamily="34" charset="0"/>
              </a:rPr>
            </a:br>
            <a:r>
              <a:rPr lang="en-US" sz="1250" b="1" dirty="0">
                <a:latin typeface="Myriad Pro Light SemiCond" panose="020B0403030403020204" pitchFamily="34" charset="0"/>
              </a:rPr>
              <a:t>Please follow all GKR Covid Guidelines   •    Black belts Only    •   No sparring equipment required.</a:t>
            </a:r>
          </a:p>
        </p:txBody>
      </p:sp>
    </p:spTree>
    <p:extLst>
      <p:ext uri="{BB962C8B-B14F-4D97-AF65-F5344CB8AC3E}">
        <p14:creationId xmlns:p14="http://schemas.microsoft.com/office/powerpoint/2010/main" val="199785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2A9F47-CB36-6FFC-47D4-C0F881DD9D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78" y="2314"/>
            <a:ext cx="7559154" cy="106894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1F1B0-7BBB-C161-A518-E0719B98BB5B}"/>
              </a:ext>
            </a:extLst>
          </p:cNvPr>
          <p:cNvSpPr txBox="1"/>
          <p:nvPr/>
        </p:nvSpPr>
        <p:spPr>
          <a:xfrm>
            <a:off x="194581" y="3314697"/>
            <a:ext cx="7184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2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HEADING -1 LINE ONLY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FEAC6E-9553-BA5F-E778-65D408295350}"/>
              </a:ext>
            </a:extLst>
          </p:cNvPr>
          <p:cNvSpPr txBox="1"/>
          <p:nvPr/>
        </p:nvSpPr>
        <p:spPr>
          <a:xfrm>
            <a:off x="194581" y="4141934"/>
            <a:ext cx="718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WITH [INSTRUCTOR NAME HERE]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09A87-F3DB-2858-59D5-1FDC3A92BF7C}"/>
              </a:ext>
            </a:extLst>
          </p:cNvPr>
          <p:cNvSpPr txBox="1"/>
          <p:nvPr/>
        </p:nvSpPr>
        <p:spPr>
          <a:xfrm>
            <a:off x="310242" y="4854166"/>
            <a:ext cx="687319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>
                <a:latin typeface="Myriad Pro Light" panose="020B0403030403020204" pitchFamily="34" charset="0"/>
              </a:rPr>
              <a:t>Body text here: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setorLorem</a:t>
            </a:r>
            <a:r>
              <a:rPr lang="en-US" sz="1700" b="1" dirty="0">
                <a:latin typeface="Myriad Pro Light" panose="020B0403030403020204" pitchFamily="34" charset="0"/>
              </a:rPr>
              <a:t>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 Lorem Ipsum 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AA107B-2223-AF58-99CC-EF82701F6023}"/>
              </a:ext>
            </a:extLst>
          </p:cNvPr>
          <p:cNvSpPr txBox="1"/>
          <p:nvPr/>
        </p:nvSpPr>
        <p:spPr>
          <a:xfrm>
            <a:off x="194581" y="6276455"/>
            <a:ext cx="3969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rgbClr val="C00000"/>
                </a:solidFill>
                <a:latin typeface="Myriad Pro Black Cond" panose="020B0503030403020204" pitchFamily="34" charset="0"/>
              </a:rPr>
              <a:t>SUNDAY 23 FEBRUARY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89FDE-8339-509C-9798-C08D05F843AE}"/>
              </a:ext>
            </a:extLst>
          </p:cNvPr>
          <p:cNvSpPr txBox="1"/>
          <p:nvPr/>
        </p:nvSpPr>
        <p:spPr>
          <a:xfrm>
            <a:off x="4276722" y="6276455"/>
            <a:ext cx="3020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Myriad Pro Black Cond" panose="020B0503030403020204" pitchFamily="34" charset="0"/>
              </a:rPr>
              <a:t>1.00 – 2.00pm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B8E949-FF46-2300-CD95-F10CEF7014FA}"/>
              </a:ext>
            </a:extLst>
          </p:cNvPr>
          <p:cNvSpPr txBox="1"/>
          <p:nvPr/>
        </p:nvSpPr>
        <p:spPr>
          <a:xfrm>
            <a:off x="194581" y="6695556"/>
            <a:ext cx="7184571" cy="7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Venue Name</a:t>
            </a:r>
            <a:b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</a:b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Street Address, Suburb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651876-83EC-C51D-FAB5-2728E6725223}"/>
              </a:ext>
            </a:extLst>
          </p:cNvPr>
          <p:cNvSpPr txBox="1"/>
          <p:nvPr/>
        </p:nvSpPr>
        <p:spPr>
          <a:xfrm>
            <a:off x="148317" y="7612645"/>
            <a:ext cx="7277099" cy="74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latin typeface="Myriad Pro Light SemiCond" panose="020B0403030403020204" pitchFamily="34" charset="0"/>
              </a:rPr>
              <a:t>Detail section here (delete &amp; add required information)    •    Direct Debit &amp; PTF does not apply</a:t>
            </a:r>
            <a:br>
              <a:rPr lang="en-US" sz="1200" b="1" dirty="0">
                <a:latin typeface="Myriad Pro Light SemiCond" panose="020B0403030403020204" pitchFamily="34" charset="0"/>
              </a:rPr>
            </a:br>
            <a:r>
              <a:rPr lang="en-US" sz="1200" b="1" dirty="0">
                <a:latin typeface="Myriad Pro Light SemiCond" panose="020B0403030403020204" pitchFamily="34" charset="0"/>
              </a:rPr>
              <a:t>Limited to 30 spaces, please book early    •   No spectators allowed due to Covid restrictions.</a:t>
            </a:r>
            <a:br>
              <a:rPr lang="en-US" sz="1200" b="1" dirty="0">
                <a:latin typeface="Myriad Pro Light SemiCond" panose="020B0403030403020204" pitchFamily="34" charset="0"/>
              </a:rPr>
            </a:br>
            <a:r>
              <a:rPr lang="en-US" sz="1200" b="1" dirty="0">
                <a:latin typeface="Myriad Pro Light SemiCond" panose="020B0403030403020204" pitchFamily="34" charset="0"/>
              </a:rPr>
              <a:t>Please follow all GKR Covid Guidelines   •    Black belts Only    •   No sparring equipment required.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4A26C8-576D-4BDA-08B3-33F4D603A925}"/>
              </a:ext>
            </a:extLst>
          </p:cNvPr>
          <p:cNvSpPr txBox="1"/>
          <p:nvPr/>
        </p:nvSpPr>
        <p:spPr>
          <a:xfrm>
            <a:off x="243568" y="9186580"/>
            <a:ext cx="71029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>
                <a:latin typeface="Myriad Pro" panose="020B0503030403020204" pitchFamily="34" charset="0"/>
              </a:rPr>
              <a:t>Event Name  •  Pre-booking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2763CC-C38F-2A0F-1A24-048E16ED4360}"/>
              </a:ext>
            </a:extLst>
          </p:cNvPr>
          <p:cNvSpPr txBox="1"/>
          <p:nvPr/>
        </p:nvSpPr>
        <p:spPr>
          <a:xfrm>
            <a:off x="273999" y="9631722"/>
            <a:ext cx="7277098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>
                <a:latin typeface="Myriad Pro" panose="020B0503030403020204" pitchFamily="34" charset="0"/>
              </a:rPr>
              <a:t>Students Name:……………………………………………………………………………………………………</a:t>
            </a:r>
          </a:p>
          <a:p>
            <a:pPr>
              <a:lnSpc>
                <a:spcPct val="80000"/>
              </a:lnSpc>
            </a:pPr>
            <a:endParaRPr lang="en-US" sz="1200" dirty="0">
              <a:latin typeface="Myriad Pro" panose="020B0503030403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" dirty="0">
                <a:latin typeface="Myriad Pro" panose="020B0503030403020204" pitchFamily="34" charset="0"/>
              </a:rPr>
              <a:t>Instructors Signature:……………………………….  Amount Paid:………………Date Paid:………………….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53866C-2619-B254-BCB3-A04D2A585250}"/>
              </a:ext>
            </a:extLst>
          </p:cNvPr>
          <p:cNvSpPr txBox="1"/>
          <p:nvPr/>
        </p:nvSpPr>
        <p:spPr>
          <a:xfrm>
            <a:off x="262422" y="10275734"/>
            <a:ext cx="7277098" cy="19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" dirty="0">
                <a:latin typeface="Myriad Pro" panose="020B0503030403020204" pitchFamily="34" charset="0"/>
              </a:rPr>
              <a:t>Please Note: this slip is to be completed and returned to your Instructor with your payment. Seminar and Special class payments are strictly non-refundable </a:t>
            </a:r>
          </a:p>
        </p:txBody>
      </p:sp>
    </p:spTree>
    <p:extLst>
      <p:ext uri="{BB962C8B-B14F-4D97-AF65-F5344CB8AC3E}">
        <p14:creationId xmlns:p14="http://schemas.microsoft.com/office/powerpoint/2010/main" val="1444026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168</TotalTime>
  <Words>289</Words>
  <Application>Microsoft Macintosh PowerPoint</Application>
  <PresentationFormat>Custom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Myriad Pro Light SemiCond</vt:lpstr>
      <vt:lpstr>Myriad Pro Light</vt:lpstr>
      <vt:lpstr>Calibri</vt:lpstr>
      <vt:lpstr>Myriad Pro</vt:lpstr>
      <vt:lpstr>Myriad Pro Black Cond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Fenlon - GKR Karate</dc:creator>
  <cp:lastModifiedBy>Francis Fenlon - GKR Karate</cp:lastModifiedBy>
  <cp:revision>10</cp:revision>
  <dcterms:created xsi:type="dcterms:W3CDTF">2023-08-25T02:21:34Z</dcterms:created>
  <dcterms:modified xsi:type="dcterms:W3CDTF">2024-09-06T06:27:07Z</dcterms:modified>
</cp:coreProperties>
</file>