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86" r:id="rId1"/>
  </p:sldMasterIdLst>
  <p:sldIdLst>
    <p:sldId id="256" r:id="rId2"/>
    <p:sldId id="281" r:id="rId3"/>
    <p:sldId id="286" r:id="rId4"/>
    <p:sldId id="288" r:id="rId5"/>
  </p:sldIdLst>
  <p:sldSz cx="11520488" cy="6480175"/>
  <p:notesSz cx="6858000" cy="9144000"/>
  <p:embeddedFontLst>
    <p:embeddedFont>
      <p:font typeface="HELVETICA NEUE LT 97 BLACK COND" panose="02000503000000000000" pitchFamily="2" charset="0"/>
      <p:bold r:id="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75"/>
    <p:restoredTop sz="94640"/>
  </p:normalViewPr>
  <p:slideViewPr>
    <p:cSldViewPr snapToGrid="0">
      <p:cViewPr>
        <p:scale>
          <a:sx n="61" d="100"/>
          <a:sy n="61" d="100"/>
        </p:scale>
        <p:origin x="1784" y="1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40061" y="1060529"/>
            <a:ext cx="8640366" cy="2256061"/>
          </a:xfrm>
        </p:spPr>
        <p:txBody>
          <a:bodyPr anchor="b"/>
          <a:lstStyle>
            <a:lvl1pPr algn="ctr">
              <a:defRPr sz="5669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0061" y="3403592"/>
            <a:ext cx="8640366" cy="1564542"/>
          </a:xfrm>
        </p:spPr>
        <p:txBody>
          <a:bodyPr/>
          <a:lstStyle>
            <a:lvl1pPr marL="0" indent="0" algn="ctr">
              <a:buNone/>
              <a:defRPr sz="2268"/>
            </a:lvl1pPr>
            <a:lvl2pPr marL="432008" indent="0" algn="ctr">
              <a:buNone/>
              <a:defRPr sz="1890"/>
            </a:lvl2pPr>
            <a:lvl3pPr marL="864017" indent="0" algn="ctr">
              <a:buNone/>
              <a:defRPr sz="1701"/>
            </a:lvl3pPr>
            <a:lvl4pPr marL="1296025" indent="0" algn="ctr">
              <a:buNone/>
              <a:defRPr sz="1512"/>
            </a:lvl4pPr>
            <a:lvl5pPr marL="1728033" indent="0" algn="ctr">
              <a:buNone/>
              <a:defRPr sz="1512"/>
            </a:lvl5pPr>
            <a:lvl6pPr marL="2160041" indent="0" algn="ctr">
              <a:buNone/>
              <a:defRPr sz="1512"/>
            </a:lvl6pPr>
            <a:lvl7pPr marL="2592050" indent="0" algn="ctr">
              <a:buNone/>
              <a:defRPr sz="1512"/>
            </a:lvl7pPr>
            <a:lvl8pPr marL="3024058" indent="0" algn="ctr">
              <a:buNone/>
              <a:defRPr sz="1512"/>
            </a:lvl8pPr>
            <a:lvl9pPr marL="3456066" indent="0" algn="ctr">
              <a:buNone/>
              <a:defRPr sz="1512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92049-F1FA-2E41-A605-35FDEB6D6211}" type="datetimeFigureOut">
              <a:rPr lang="en-US" smtClean="0"/>
              <a:t>4/9/26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4D367-7661-9743-99D8-A554F9F9EB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94706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92049-F1FA-2E41-A605-35FDEB6D6211}" type="datetimeFigureOut">
              <a:rPr lang="en-US" smtClean="0"/>
              <a:t>4/9/26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4D367-7661-9743-99D8-A554F9F9EB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9851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244349" y="345009"/>
            <a:ext cx="2484105" cy="5491649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92033" y="345009"/>
            <a:ext cx="7308310" cy="5491649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92049-F1FA-2E41-A605-35FDEB6D6211}" type="datetimeFigureOut">
              <a:rPr lang="en-US" smtClean="0"/>
              <a:t>4/9/26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4D367-7661-9743-99D8-A554F9F9EB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22061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40061" y="1060530"/>
            <a:ext cx="8640366" cy="2256061"/>
          </a:xfrm>
        </p:spPr>
        <p:txBody>
          <a:bodyPr anchor="b"/>
          <a:lstStyle>
            <a:lvl1pPr algn="ctr">
              <a:defRPr sz="5669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0061" y="3403593"/>
            <a:ext cx="8640366" cy="1564542"/>
          </a:xfrm>
        </p:spPr>
        <p:txBody>
          <a:bodyPr/>
          <a:lstStyle>
            <a:lvl1pPr marL="0" indent="0" algn="ctr">
              <a:buNone/>
              <a:defRPr sz="2268"/>
            </a:lvl1pPr>
            <a:lvl2pPr marL="432031" indent="0" algn="ctr">
              <a:buNone/>
              <a:defRPr sz="1889"/>
            </a:lvl2pPr>
            <a:lvl3pPr marL="864062" indent="0" algn="ctr">
              <a:buNone/>
              <a:defRPr sz="1701"/>
            </a:lvl3pPr>
            <a:lvl4pPr marL="1296093" indent="0" algn="ctr">
              <a:buNone/>
              <a:defRPr sz="1512"/>
            </a:lvl4pPr>
            <a:lvl5pPr marL="1728125" indent="0" algn="ctr">
              <a:buNone/>
              <a:defRPr sz="1512"/>
            </a:lvl5pPr>
            <a:lvl6pPr marL="2160155" indent="0" algn="ctr">
              <a:buNone/>
              <a:defRPr sz="1512"/>
            </a:lvl6pPr>
            <a:lvl7pPr marL="2592187" indent="0" algn="ctr">
              <a:buNone/>
              <a:defRPr sz="1512"/>
            </a:lvl7pPr>
            <a:lvl8pPr marL="3024217" indent="0" algn="ctr">
              <a:buNone/>
              <a:defRPr sz="1512"/>
            </a:lvl8pPr>
            <a:lvl9pPr marL="3456248" indent="0" algn="ctr">
              <a:buNone/>
              <a:defRPr sz="1512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92049-F1FA-2E41-A605-35FDEB6D6211}" type="datetimeFigureOut">
              <a:rPr lang="en-US" smtClean="0"/>
              <a:t>4/9/26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4D367-7661-9743-99D8-A554F9F9EBB1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804E755D-03F6-705B-DC1C-90CF786A2F9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1"/>
            <a:ext cx="11520488" cy="6480175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9088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E1FCE5EE-EA65-7AAD-78F0-A2D9845A8B7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11520488" cy="6480175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15010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E1FCE5EE-EA65-7AAD-78F0-A2D9845A8B7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11520488" cy="6480175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4385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92049-F1FA-2E41-A605-35FDEB6D6211}" type="datetimeFigureOut">
              <a:rPr lang="en-US" smtClean="0"/>
              <a:t>4/9/26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4D367-7661-9743-99D8-A554F9F9EB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69434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6033" y="1615545"/>
            <a:ext cx="9936421" cy="2695572"/>
          </a:xfrm>
        </p:spPr>
        <p:txBody>
          <a:bodyPr anchor="b"/>
          <a:lstStyle>
            <a:lvl1pPr>
              <a:defRPr sz="5669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6033" y="4336618"/>
            <a:ext cx="9936421" cy="1417538"/>
          </a:xfrm>
        </p:spPr>
        <p:txBody>
          <a:bodyPr/>
          <a:lstStyle>
            <a:lvl1pPr marL="0" indent="0">
              <a:buNone/>
              <a:defRPr sz="2268">
                <a:solidFill>
                  <a:schemeClr val="tx1">
                    <a:tint val="82000"/>
                  </a:schemeClr>
                </a:solidFill>
              </a:defRPr>
            </a:lvl1pPr>
            <a:lvl2pPr marL="432008" indent="0">
              <a:buNone/>
              <a:defRPr sz="1890">
                <a:solidFill>
                  <a:schemeClr val="tx1">
                    <a:tint val="82000"/>
                  </a:schemeClr>
                </a:solidFill>
              </a:defRPr>
            </a:lvl2pPr>
            <a:lvl3pPr marL="864017" indent="0">
              <a:buNone/>
              <a:defRPr sz="1701">
                <a:solidFill>
                  <a:schemeClr val="tx1">
                    <a:tint val="82000"/>
                  </a:schemeClr>
                </a:solidFill>
              </a:defRPr>
            </a:lvl3pPr>
            <a:lvl4pPr marL="1296025" indent="0">
              <a:buNone/>
              <a:defRPr sz="1512">
                <a:solidFill>
                  <a:schemeClr val="tx1">
                    <a:tint val="82000"/>
                  </a:schemeClr>
                </a:solidFill>
              </a:defRPr>
            </a:lvl4pPr>
            <a:lvl5pPr marL="1728033" indent="0">
              <a:buNone/>
              <a:defRPr sz="1512">
                <a:solidFill>
                  <a:schemeClr val="tx1">
                    <a:tint val="82000"/>
                  </a:schemeClr>
                </a:solidFill>
              </a:defRPr>
            </a:lvl5pPr>
            <a:lvl6pPr marL="2160041" indent="0">
              <a:buNone/>
              <a:defRPr sz="1512">
                <a:solidFill>
                  <a:schemeClr val="tx1">
                    <a:tint val="82000"/>
                  </a:schemeClr>
                </a:solidFill>
              </a:defRPr>
            </a:lvl6pPr>
            <a:lvl7pPr marL="2592050" indent="0">
              <a:buNone/>
              <a:defRPr sz="1512">
                <a:solidFill>
                  <a:schemeClr val="tx1">
                    <a:tint val="82000"/>
                  </a:schemeClr>
                </a:solidFill>
              </a:defRPr>
            </a:lvl7pPr>
            <a:lvl8pPr marL="3024058" indent="0">
              <a:buNone/>
              <a:defRPr sz="1512">
                <a:solidFill>
                  <a:schemeClr val="tx1">
                    <a:tint val="82000"/>
                  </a:schemeClr>
                </a:solidFill>
              </a:defRPr>
            </a:lvl8pPr>
            <a:lvl9pPr marL="3456066" indent="0">
              <a:buNone/>
              <a:defRPr sz="1512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92049-F1FA-2E41-A605-35FDEB6D6211}" type="datetimeFigureOut">
              <a:rPr lang="en-US" smtClean="0"/>
              <a:t>4/9/26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4D367-7661-9743-99D8-A554F9F9EB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45304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92034" y="1725046"/>
            <a:ext cx="4896207" cy="411161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32247" y="1725046"/>
            <a:ext cx="4896207" cy="411161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92049-F1FA-2E41-A605-35FDEB6D6211}" type="datetimeFigureOut">
              <a:rPr lang="en-US" smtClean="0"/>
              <a:t>4/9/26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4D367-7661-9743-99D8-A554F9F9EB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6010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3534" y="345010"/>
            <a:ext cx="9936421" cy="1252534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3535" y="1588543"/>
            <a:ext cx="4873706" cy="778521"/>
          </a:xfrm>
        </p:spPr>
        <p:txBody>
          <a:bodyPr anchor="b"/>
          <a:lstStyle>
            <a:lvl1pPr marL="0" indent="0">
              <a:buNone/>
              <a:defRPr sz="2268" b="1"/>
            </a:lvl1pPr>
            <a:lvl2pPr marL="432008" indent="0">
              <a:buNone/>
              <a:defRPr sz="1890" b="1"/>
            </a:lvl2pPr>
            <a:lvl3pPr marL="864017" indent="0">
              <a:buNone/>
              <a:defRPr sz="1701" b="1"/>
            </a:lvl3pPr>
            <a:lvl4pPr marL="1296025" indent="0">
              <a:buNone/>
              <a:defRPr sz="1512" b="1"/>
            </a:lvl4pPr>
            <a:lvl5pPr marL="1728033" indent="0">
              <a:buNone/>
              <a:defRPr sz="1512" b="1"/>
            </a:lvl5pPr>
            <a:lvl6pPr marL="2160041" indent="0">
              <a:buNone/>
              <a:defRPr sz="1512" b="1"/>
            </a:lvl6pPr>
            <a:lvl7pPr marL="2592050" indent="0">
              <a:buNone/>
              <a:defRPr sz="1512" b="1"/>
            </a:lvl7pPr>
            <a:lvl8pPr marL="3024058" indent="0">
              <a:buNone/>
              <a:defRPr sz="1512" b="1"/>
            </a:lvl8pPr>
            <a:lvl9pPr marL="3456066" indent="0">
              <a:buNone/>
              <a:defRPr sz="1512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93535" y="2367064"/>
            <a:ext cx="4873706" cy="348159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32247" y="1588543"/>
            <a:ext cx="4897708" cy="778521"/>
          </a:xfrm>
        </p:spPr>
        <p:txBody>
          <a:bodyPr anchor="b"/>
          <a:lstStyle>
            <a:lvl1pPr marL="0" indent="0">
              <a:buNone/>
              <a:defRPr sz="2268" b="1"/>
            </a:lvl1pPr>
            <a:lvl2pPr marL="432008" indent="0">
              <a:buNone/>
              <a:defRPr sz="1890" b="1"/>
            </a:lvl2pPr>
            <a:lvl3pPr marL="864017" indent="0">
              <a:buNone/>
              <a:defRPr sz="1701" b="1"/>
            </a:lvl3pPr>
            <a:lvl4pPr marL="1296025" indent="0">
              <a:buNone/>
              <a:defRPr sz="1512" b="1"/>
            </a:lvl4pPr>
            <a:lvl5pPr marL="1728033" indent="0">
              <a:buNone/>
              <a:defRPr sz="1512" b="1"/>
            </a:lvl5pPr>
            <a:lvl6pPr marL="2160041" indent="0">
              <a:buNone/>
              <a:defRPr sz="1512" b="1"/>
            </a:lvl6pPr>
            <a:lvl7pPr marL="2592050" indent="0">
              <a:buNone/>
              <a:defRPr sz="1512" b="1"/>
            </a:lvl7pPr>
            <a:lvl8pPr marL="3024058" indent="0">
              <a:buNone/>
              <a:defRPr sz="1512" b="1"/>
            </a:lvl8pPr>
            <a:lvl9pPr marL="3456066" indent="0">
              <a:buNone/>
              <a:defRPr sz="1512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32247" y="2367064"/>
            <a:ext cx="4897708" cy="348159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92049-F1FA-2E41-A605-35FDEB6D6211}" type="datetimeFigureOut">
              <a:rPr lang="en-US" smtClean="0"/>
              <a:t>4/9/26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4D367-7661-9743-99D8-A554F9F9EB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36251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92049-F1FA-2E41-A605-35FDEB6D6211}" type="datetimeFigureOut">
              <a:rPr lang="en-US" smtClean="0"/>
              <a:t>4/9/26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4D367-7661-9743-99D8-A554F9F9EB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06841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92049-F1FA-2E41-A605-35FDEB6D6211}" type="datetimeFigureOut">
              <a:rPr lang="en-US" smtClean="0"/>
              <a:t>4/9/26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4D367-7661-9743-99D8-A554F9F9EB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315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3535" y="432012"/>
            <a:ext cx="3715657" cy="1512041"/>
          </a:xfrm>
        </p:spPr>
        <p:txBody>
          <a:bodyPr anchor="b"/>
          <a:lstStyle>
            <a:lvl1pPr>
              <a:defRPr sz="3024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97708" y="933026"/>
            <a:ext cx="5832247" cy="4605124"/>
          </a:xfrm>
        </p:spPr>
        <p:txBody>
          <a:bodyPr/>
          <a:lstStyle>
            <a:lvl1pPr>
              <a:defRPr sz="3024"/>
            </a:lvl1pPr>
            <a:lvl2pPr>
              <a:defRPr sz="2646"/>
            </a:lvl2pPr>
            <a:lvl3pPr>
              <a:defRPr sz="2268"/>
            </a:lvl3pPr>
            <a:lvl4pPr>
              <a:defRPr sz="1890"/>
            </a:lvl4pPr>
            <a:lvl5pPr>
              <a:defRPr sz="1890"/>
            </a:lvl5pPr>
            <a:lvl6pPr>
              <a:defRPr sz="1890"/>
            </a:lvl6pPr>
            <a:lvl7pPr>
              <a:defRPr sz="1890"/>
            </a:lvl7pPr>
            <a:lvl8pPr>
              <a:defRPr sz="1890"/>
            </a:lvl8pPr>
            <a:lvl9pPr>
              <a:defRPr sz="189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3535" y="1944052"/>
            <a:ext cx="3715657" cy="3601598"/>
          </a:xfrm>
        </p:spPr>
        <p:txBody>
          <a:bodyPr/>
          <a:lstStyle>
            <a:lvl1pPr marL="0" indent="0">
              <a:buNone/>
              <a:defRPr sz="1512"/>
            </a:lvl1pPr>
            <a:lvl2pPr marL="432008" indent="0">
              <a:buNone/>
              <a:defRPr sz="1323"/>
            </a:lvl2pPr>
            <a:lvl3pPr marL="864017" indent="0">
              <a:buNone/>
              <a:defRPr sz="1134"/>
            </a:lvl3pPr>
            <a:lvl4pPr marL="1296025" indent="0">
              <a:buNone/>
              <a:defRPr sz="945"/>
            </a:lvl4pPr>
            <a:lvl5pPr marL="1728033" indent="0">
              <a:buNone/>
              <a:defRPr sz="945"/>
            </a:lvl5pPr>
            <a:lvl6pPr marL="2160041" indent="0">
              <a:buNone/>
              <a:defRPr sz="945"/>
            </a:lvl6pPr>
            <a:lvl7pPr marL="2592050" indent="0">
              <a:buNone/>
              <a:defRPr sz="945"/>
            </a:lvl7pPr>
            <a:lvl8pPr marL="3024058" indent="0">
              <a:buNone/>
              <a:defRPr sz="945"/>
            </a:lvl8pPr>
            <a:lvl9pPr marL="3456066" indent="0">
              <a:buNone/>
              <a:defRPr sz="945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92049-F1FA-2E41-A605-35FDEB6D6211}" type="datetimeFigureOut">
              <a:rPr lang="en-US" smtClean="0"/>
              <a:t>4/9/26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4D367-7661-9743-99D8-A554F9F9EB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62646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3535" y="432012"/>
            <a:ext cx="3715657" cy="1512041"/>
          </a:xfrm>
        </p:spPr>
        <p:txBody>
          <a:bodyPr anchor="b"/>
          <a:lstStyle>
            <a:lvl1pPr>
              <a:defRPr sz="3024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97708" y="933026"/>
            <a:ext cx="5832247" cy="4605124"/>
          </a:xfrm>
        </p:spPr>
        <p:txBody>
          <a:bodyPr anchor="t"/>
          <a:lstStyle>
            <a:lvl1pPr marL="0" indent="0">
              <a:buNone/>
              <a:defRPr sz="3024"/>
            </a:lvl1pPr>
            <a:lvl2pPr marL="432008" indent="0">
              <a:buNone/>
              <a:defRPr sz="2646"/>
            </a:lvl2pPr>
            <a:lvl3pPr marL="864017" indent="0">
              <a:buNone/>
              <a:defRPr sz="2268"/>
            </a:lvl3pPr>
            <a:lvl4pPr marL="1296025" indent="0">
              <a:buNone/>
              <a:defRPr sz="1890"/>
            </a:lvl4pPr>
            <a:lvl5pPr marL="1728033" indent="0">
              <a:buNone/>
              <a:defRPr sz="1890"/>
            </a:lvl5pPr>
            <a:lvl6pPr marL="2160041" indent="0">
              <a:buNone/>
              <a:defRPr sz="1890"/>
            </a:lvl6pPr>
            <a:lvl7pPr marL="2592050" indent="0">
              <a:buNone/>
              <a:defRPr sz="1890"/>
            </a:lvl7pPr>
            <a:lvl8pPr marL="3024058" indent="0">
              <a:buNone/>
              <a:defRPr sz="1890"/>
            </a:lvl8pPr>
            <a:lvl9pPr marL="3456066" indent="0">
              <a:buNone/>
              <a:defRPr sz="189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3535" y="1944052"/>
            <a:ext cx="3715657" cy="3601598"/>
          </a:xfrm>
        </p:spPr>
        <p:txBody>
          <a:bodyPr/>
          <a:lstStyle>
            <a:lvl1pPr marL="0" indent="0">
              <a:buNone/>
              <a:defRPr sz="1512"/>
            </a:lvl1pPr>
            <a:lvl2pPr marL="432008" indent="0">
              <a:buNone/>
              <a:defRPr sz="1323"/>
            </a:lvl2pPr>
            <a:lvl3pPr marL="864017" indent="0">
              <a:buNone/>
              <a:defRPr sz="1134"/>
            </a:lvl3pPr>
            <a:lvl4pPr marL="1296025" indent="0">
              <a:buNone/>
              <a:defRPr sz="945"/>
            </a:lvl4pPr>
            <a:lvl5pPr marL="1728033" indent="0">
              <a:buNone/>
              <a:defRPr sz="945"/>
            </a:lvl5pPr>
            <a:lvl6pPr marL="2160041" indent="0">
              <a:buNone/>
              <a:defRPr sz="945"/>
            </a:lvl6pPr>
            <a:lvl7pPr marL="2592050" indent="0">
              <a:buNone/>
              <a:defRPr sz="945"/>
            </a:lvl7pPr>
            <a:lvl8pPr marL="3024058" indent="0">
              <a:buNone/>
              <a:defRPr sz="945"/>
            </a:lvl8pPr>
            <a:lvl9pPr marL="3456066" indent="0">
              <a:buNone/>
              <a:defRPr sz="945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92049-F1FA-2E41-A605-35FDEB6D6211}" type="datetimeFigureOut">
              <a:rPr lang="en-US" smtClean="0"/>
              <a:t>4/9/26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4D367-7661-9743-99D8-A554F9F9EB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6560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92034" y="345010"/>
            <a:ext cx="9936421" cy="12525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2034" y="1725046"/>
            <a:ext cx="9936421" cy="4111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2033" y="6006163"/>
            <a:ext cx="2592110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34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D492049-F1FA-2E41-A605-35FDEB6D6211}" type="datetimeFigureOut">
              <a:rPr lang="en-US" smtClean="0"/>
              <a:t>4/9/26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16162" y="6006163"/>
            <a:ext cx="3888165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34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36345" y="6006163"/>
            <a:ext cx="2592110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34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824D367-7661-9743-99D8-A554F9F9EB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51976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84" r:id="rId13"/>
    <p:sldLayoutId id="2147483685" r:id="rId14"/>
  </p:sldLayoutIdLst>
  <p:txStyles>
    <p:titleStyle>
      <a:lvl1pPr algn="l" defTabSz="864017" rtl="0" eaLnBrk="1" latinLnBrk="0" hangingPunct="1">
        <a:lnSpc>
          <a:spcPct val="90000"/>
        </a:lnSpc>
        <a:spcBef>
          <a:spcPct val="0"/>
        </a:spcBef>
        <a:buNone/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004" indent="-216004" algn="l" defTabSz="864017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1pPr>
      <a:lvl2pPr marL="648012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7">
            <a:extLst>
              <a:ext uri="{FF2B5EF4-FFF2-40B4-BE49-F238E27FC236}">
                <a16:creationId xmlns:a16="http://schemas.microsoft.com/office/drawing/2014/main" id="{3E5D2110-6C99-406D-930A-AC022CDA8FED}"/>
              </a:ext>
            </a:extLst>
          </p:cNvPr>
          <p:cNvSpPr>
            <a:spLocks/>
          </p:cNvSpPr>
          <p:nvPr>
            <p:ph type="pic" sz="quarter" idx="13"/>
          </p:nvPr>
        </p:nvSpPr>
        <p:spPr>
          <a:xfrm>
            <a:off x="-1" y="0"/>
            <a:ext cx="7718233" cy="6480176"/>
          </a:xfrm>
        </p:spPr>
        <p:txBody>
          <a:bodyPr/>
          <a:lstStyle/>
          <a:p>
            <a:endParaRPr lang="en-US"/>
          </a:p>
        </p:txBody>
      </p:sp>
      <p:pic>
        <p:nvPicPr>
          <p:cNvPr id="4" name="Picture 3" descr="A black background with a black border&#10;&#10;AI-generated content may be incorrect.">
            <a:extLst>
              <a:ext uri="{FF2B5EF4-FFF2-40B4-BE49-F238E27FC236}">
                <a16:creationId xmlns:a16="http://schemas.microsoft.com/office/drawing/2014/main" id="{D9A1978F-AB48-CD64-DDED-CF85587E37B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rcRect l="10968" t="50000" r="10968"/>
          <a:stretch>
            <a:fillRect/>
          </a:stretch>
        </p:blipFill>
        <p:spPr>
          <a:xfrm>
            <a:off x="-1" y="3630218"/>
            <a:ext cx="11520489" cy="2849957"/>
          </a:xfrm>
          <a:prstGeom prst="rect">
            <a:avLst/>
          </a:prstGeom>
        </p:spPr>
      </p:pic>
      <p:pic>
        <p:nvPicPr>
          <p:cNvPr id="17" name="Picture Placeholder 15">
            <a:extLst>
              <a:ext uri="{FF2B5EF4-FFF2-40B4-BE49-F238E27FC236}">
                <a16:creationId xmlns:a16="http://schemas.microsoft.com/office/drawing/2014/main" id="{C57A7875-BC7C-C993-1DBD-E9C1710F911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rcRect l="-1400" t="34136" r="22486"/>
          <a:stretch>
            <a:fillRect/>
          </a:stretch>
        </p:blipFill>
        <p:spPr>
          <a:xfrm>
            <a:off x="3802255" y="0"/>
            <a:ext cx="7718233" cy="648017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452D5F8-F12F-A447-ED23-38BBF40A0C82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6759074" y="802462"/>
            <a:ext cx="4124251" cy="2602567"/>
          </a:xfrm>
          <a:prstGeom prst="rect">
            <a:avLst/>
          </a:prstGeom>
          <a:noFill/>
        </p:spPr>
        <p:txBody>
          <a:bodyPr wrap="square" lIns="41807" tIns="0" rIns="0" bIns="0" rtlCol="0" anchor="ctr" anchorCtr="0">
            <a:noAutofit/>
          </a:bodyPr>
          <a:lstStyle/>
          <a:p>
            <a:pPr algn="r">
              <a:lnSpc>
                <a:spcPct val="80000"/>
              </a:lnSpc>
            </a:pPr>
            <a:r>
              <a:rPr lang="en-US" sz="5574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HEADING GOES HERE</a:t>
            </a:r>
            <a:br>
              <a:rPr lang="en-US" sz="5574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</a:br>
            <a:r>
              <a:rPr lang="en-US" sz="5574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3 LINE MAX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3C7AB67-1A3F-ED80-FF52-88D743F4291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3820" y="5650019"/>
            <a:ext cx="2431059" cy="29151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407EC3C-5329-9CE6-9292-3A1EDCAA35F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33502" y="3437531"/>
            <a:ext cx="5849823" cy="569063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C066D3E-AB55-BD5F-5650-EA4F782C8DEA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 rot="10800000" flipV="1">
            <a:off x="5213417" y="3501374"/>
            <a:ext cx="5669908" cy="56906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r">
              <a:lnSpc>
                <a:spcPct val="80000"/>
              </a:lnSpc>
            </a:pPr>
            <a:r>
              <a:rPr lang="en-US" sz="2400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SUNDAY 14 SEPTEMBER  / 5.00 - 6.00pm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E4DAFC7-867B-F06C-A8E7-0E72E715A141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4197465" y="4314615"/>
            <a:ext cx="6685860" cy="148116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r"/>
            <a:r>
              <a:rPr lang="en-US" sz="2787" b="1" i="1" dirty="0">
                <a:solidFill>
                  <a:schemeClr val="bg1">
                    <a:lumMod val="65000"/>
                  </a:schemeClr>
                </a:solidFill>
                <a:latin typeface="HELVETICA NEUE LT 97 BLACK COND" panose="02000503000000000000" pitchFamily="2" charset="0"/>
              </a:rPr>
              <a:t>VENUE GOES HERE</a:t>
            </a:r>
            <a:br>
              <a:rPr lang="en-US" sz="2787" b="1" i="1" dirty="0">
                <a:solidFill>
                  <a:schemeClr val="bg1">
                    <a:lumMod val="65000"/>
                  </a:schemeClr>
                </a:solidFill>
                <a:latin typeface="HELVETICA NEUE LT 97 BLACK COND" panose="02000503000000000000" pitchFamily="2" charset="0"/>
              </a:rPr>
            </a:br>
            <a:r>
              <a:rPr lang="en-US" sz="2787" b="1" i="1" dirty="0">
                <a:solidFill>
                  <a:schemeClr val="bg1">
                    <a:lumMod val="65000"/>
                  </a:schemeClr>
                </a:solidFill>
                <a:latin typeface="HELVETICA NEUE LT 97 BLACK COND" panose="02000503000000000000" pitchFamily="2" charset="0"/>
              </a:rPr>
              <a:t>ADDRESS GOES HERE</a:t>
            </a:r>
            <a:br>
              <a:rPr lang="en-US" sz="2787" b="1" i="1" dirty="0">
                <a:solidFill>
                  <a:schemeClr val="bg1">
                    <a:lumMod val="65000"/>
                  </a:schemeClr>
                </a:solidFill>
                <a:latin typeface="HELVETICA NEUE LT 97 BLACK COND" panose="02000503000000000000" pitchFamily="2" charset="0"/>
              </a:rPr>
            </a:br>
            <a:r>
              <a:rPr lang="en-US" sz="2787" b="1" i="1" dirty="0">
                <a:solidFill>
                  <a:srgbClr val="CD202E"/>
                </a:solidFill>
                <a:latin typeface="HELVETICA NEUE LT 97 BLACK COND" panose="02000503000000000000" pitchFamily="2" charset="0"/>
              </a:rPr>
              <a:t>SEE CAPTION FOR MORE DETAILS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9CFC358-BDCF-377F-5760-BDA94D4ACCE9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6642418" y="-617384"/>
            <a:ext cx="184731" cy="4139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090" dirty="0"/>
          </a:p>
        </p:txBody>
      </p:sp>
    </p:spTree>
    <p:extLst>
      <p:ext uri="{BB962C8B-B14F-4D97-AF65-F5344CB8AC3E}">
        <p14:creationId xmlns:p14="http://schemas.microsoft.com/office/powerpoint/2010/main" val="23315488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8BCB2D-4CA9-69D4-4097-F6082E2E8E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7">
            <a:extLst>
              <a:ext uri="{FF2B5EF4-FFF2-40B4-BE49-F238E27FC236}">
                <a16:creationId xmlns:a16="http://schemas.microsoft.com/office/drawing/2014/main" id="{5410A665-DDDC-B750-92D2-82A535253329}"/>
              </a:ext>
            </a:extLst>
          </p:cNvPr>
          <p:cNvSpPr>
            <a:spLocks/>
          </p:cNvSpPr>
          <p:nvPr>
            <p:ph type="pic" sz="quarter" idx="13"/>
          </p:nvPr>
        </p:nvSpPr>
        <p:spPr>
          <a:xfrm>
            <a:off x="0" y="6"/>
            <a:ext cx="11520485" cy="6480176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4" name="Picture 3" descr="A black background with a black border&#10;&#10;AI-generated content may be incorrect.">
            <a:extLst>
              <a:ext uri="{FF2B5EF4-FFF2-40B4-BE49-F238E27FC236}">
                <a16:creationId xmlns:a16="http://schemas.microsoft.com/office/drawing/2014/main" id="{B77DC116-D0CA-256D-722C-3EB4B5BB5BB5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rcRect t="51628" b="1"/>
          <a:stretch/>
        </p:blipFill>
        <p:spPr>
          <a:xfrm rot="16200000">
            <a:off x="5238911" y="198602"/>
            <a:ext cx="6480178" cy="608297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750A9A2-BCB0-6688-39CB-5CEB50850F35}"/>
              </a:ext>
            </a:extLst>
          </p:cNvPr>
          <p:cNvSpPr txBox="1">
            <a:spLocks/>
          </p:cNvSpPr>
          <p:nvPr/>
        </p:nvSpPr>
        <p:spPr>
          <a:xfrm>
            <a:off x="6418535" y="1106020"/>
            <a:ext cx="4643509" cy="1317325"/>
          </a:xfrm>
          <a:custGeom>
            <a:avLst/>
            <a:gdLst>
              <a:gd name="csX0" fmla="*/ 0 w 4643509"/>
              <a:gd name="csY0" fmla="*/ 0 h 1317325"/>
              <a:gd name="csX1" fmla="*/ 570488 w 4643509"/>
              <a:gd name="csY1" fmla="*/ 0 h 1317325"/>
              <a:gd name="csX2" fmla="*/ 1280282 w 4643509"/>
              <a:gd name="csY2" fmla="*/ 0 h 1317325"/>
              <a:gd name="csX3" fmla="*/ 1897205 w 4643509"/>
              <a:gd name="csY3" fmla="*/ 0 h 1317325"/>
              <a:gd name="csX4" fmla="*/ 2467693 w 4643509"/>
              <a:gd name="csY4" fmla="*/ 0 h 1317325"/>
              <a:gd name="csX5" fmla="*/ 3177487 w 4643509"/>
              <a:gd name="csY5" fmla="*/ 0 h 1317325"/>
              <a:gd name="csX6" fmla="*/ 3840845 w 4643509"/>
              <a:gd name="csY6" fmla="*/ 0 h 1317325"/>
              <a:gd name="csX7" fmla="*/ 4643509 w 4643509"/>
              <a:gd name="csY7" fmla="*/ 0 h 1317325"/>
              <a:gd name="csX8" fmla="*/ 4643509 w 4643509"/>
              <a:gd name="csY8" fmla="*/ 685009 h 1317325"/>
              <a:gd name="csX9" fmla="*/ 4643509 w 4643509"/>
              <a:gd name="csY9" fmla="*/ 1317325 h 1317325"/>
              <a:gd name="csX10" fmla="*/ 4073021 w 4643509"/>
              <a:gd name="csY10" fmla="*/ 1317325 h 1317325"/>
              <a:gd name="csX11" fmla="*/ 3548968 w 4643509"/>
              <a:gd name="csY11" fmla="*/ 1317325 h 1317325"/>
              <a:gd name="csX12" fmla="*/ 2839174 w 4643509"/>
              <a:gd name="csY12" fmla="*/ 1317325 h 1317325"/>
              <a:gd name="csX13" fmla="*/ 2268686 w 4643509"/>
              <a:gd name="csY13" fmla="*/ 1317325 h 1317325"/>
              <a:gd name="csX14" fmla="*/ 1558892 w 4643509"/>
              <a:gd name="csY14" fmla="*/ 1317325 h 1317325"/>
              <a:gd name="csX15" fmla="*/ 802664 w 4643509"/>
              <a:gd name="csY15" fmla="*/ 1317325 h 1317325"/>
              <a:gd name="csX16" fmla="*/ 0 w 4643509"/>
              <a:gd name="csY16" fmla="*/ 1317325 h 1317325"/>
              <a:gd name="csX17" fmla="*/ 0 w 4643509"/>
              <a:gd name="csY17" fmla="*/ 632316 h 1317325"/>
              <a:gd name="csX18" fmla="*/ 0 w 4643509"/>
              <a:gd name="csY18" fmla="*/ 0 h 131732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4643509" h="1317325" fill="none" extrusionOk="0">
                <a:moveTo>
                  <a:pt x="0" y="0"/>
                </a:moveTo>
                <a:cubicBezTo>
                  <a:pt x="138298" y="3653"/>
                  <a:pt x="397714" y="-5652"/>
                  <a:pt x="570488" y="0"/>
                </a:cubicBezTo>
                <a:cubicBezTo>
                  <a:pt x="743262" y="5652"/>
                  <a:pt x="951103" y="-12074"/>
                  <a:pt x="1280282" y="0"/>
                </a:cubicBezTo>
                <a:cubicBezTo>
                  <a:pt x="1609461" y="12074"/>
                  <a:pt x="1592515" y="-30310"/>
                  <a:pt x="1897205" y="0"/>
                </a:cubicBezTo>
                <a:cubicBezTo>
                  <a:pt x="2201895" y="30310"/>
                  <a:pt x="2337971" y="10381"/>
                  <a:pt x="2467693" y="0"/>
                </a:cubicBezTo>
                <a:cubicBezTo>
                  <a:pt x="2597415" y="-10381"/>
                  <a:pt x="3008469" y="33777"/>
                  <a:pt x="3177487" y="0"/>
                </a:cubicBezTo>
                <a:cubicBezTo>
                  <a:pt x="3346505" y="-33777"/>
                  <a:pt x="3527917" y="31169"/>
                  <a:pt x="3840845" y="0"/>
                </a:cubicBezTo>
                <a:cubicBezTo>
                  <a:pt x="4153773" y="-31169"/>
                  <a:pt x="4364398" y="-29866"/>
                  <a:pt x="4643509" y="0"/>
                </a:cubicBezTo>
                <a:cubicBezTo>
                  <a:pt x="4615249" y="160961"/>
                  <a:pt x="4634223" y="428086"/>
                  <a:pt x="4643509" y="685009"/>
                </a:cubicBezTo>
                <a:cubicBezTo>
                  <a:pt x="4652795" y="941932"/>
                  <a:pt x="4624389" y="1178050"/>
                  <a:pt x="4643509" y="1317325"/>
                </a:cubicBezTo>
                <a:cubicBezTo>
                  <a:pt x="4373501" y="1306641"/>
                  <a:pt x="4246009" y="1324444"/>
                  <a:pt x="4073021" y="1317325"/>
                </a:cubicBezTo>
                <a:cubicBezTo>
                  <a:pt x="3900033" y="1310206"/>
                  <a:pt x="3707415" y="1337877"/>
                  <a:pt x="3548968" y="1317325"/>
                </a:cubicBezTo>
                <a:cubicBezTo>
                  <a:pt x="3390521" y="1296773"/>
                  <a:pt x="3077830" y="1336009"/>
                  <a:pt x="2839174" y="1317325"/>
                </a:cubicBezTo>
                <a:cubicBezTo>
                  <a:pt x="2600518" y="1298641"/>
                  <a:pt x="2438039" y="1321965"/>
                  <a:pt x="2268686" y="1317325"/>
                </a:cubicBezTo>
                <a:cubicBezTo>
                  <a:pt x="2099333" y="1312685"/>
                  <a:pt x="1837343" y="1322797"/>
                  <a:pt x="1558892" y="1317325"/>
                </a:cubicBezTo>
                <a:cubicBezTo>
                  <a:pt x="1280441" y="1311853"/>
                  <a:pt x="1085235" y="1336644"/>
                  <a:pt x="802664" y="1317325"/>
                </a:cubicBezTo>
                <a:cubicBezTo>
                  <a:pt x="520093" y="1298006"/>
                  <a:pt x="264365" y="1327342"/>
                  <a:pt x="0" y="1317325"/>
                </a:cubicBezTo>
                <a:cubicBezTo>
                  <a:pt x="4365" y="1145656"/>
                  <a:pt x="7595" y="895057"/>
                  <a:pt x="0" y="632316"/>
                </a:cubicBezTo>
                <a:cubicBezTo>
                  <a:pt x="-7595" y="369575"/>
                  <a:pt x="396" y="229491"/>
                  <a:pt x="0" y="0"/>
                </a:cubicBezTo>
                <a:close/>
              </a:path>
              <a:path w="4643509" h="1317325" stroke="0" extrusionOk="0">
                <a:moveTo>
                  <a:pt x="0" y="0"/>
                </a:moveTo>
                <a:cubicBezTo>
                  <a:pt x="261906" y="12218"/>
                  <a:pt x="333316" y="7916"/>
                  <a:pt x="616923" y="0"/>
                </a:cubicBezTo>
                <a:cubicBezTo>
                  <a:pt x="900530" y="-7916"/>
                  <a:pt x="963625" y="7745"/>
                  <a:pt x="1140976" y="0"/>
                </a:cubicBezTo>
                <a:cubicBezTo>
                  <a:pt x="1318327" y="-7745"/>
                  <a:pt x="1544625" y="-16240"/>
                  <a:pt x="1897205" y="0"/>
                </a:cubicBezTo>
                <a:cubicBezTo>
                  <a:pt x="2249785" y="16240"/>
                  <a:pt x="2239397" y="-13801"/>
                  <a:pt x="2514128" y="0"/>
                </a:cubicBezTo>
                <a:cubicBezTo>
                  <a:pt x="2788859" y="13801"/>
                  <a:pt x="2938602" y="4028"/>
                  <a:pt x="3131052" y="0"/>
                </a:cubicBezTo>
                <a:cubicBezTo>
                  <a:pt x="3323502" y="-4028"/>
                  <a:pt x="3644100" y="7546"/>
                  <a:pt x="3887280" y="0"/>
                </a:cubicBezTo>
                <a:cubicBezTo>
                  <a:pt x="4130460" y="-7546"/>
                  <a:pt x="4285507" y="12421"/>
                  <a:pt x="4643509" y="0"/>
                </a:cubicBezTo>
                <a:cubicBezTo>
                  <a:pt x="4664018" y="205540"/>
                  <a:pt x="4623498" y="490292"/>
                  <a:pt x="4643509" y="685009"/>
                </a:cubicBezTo>
                <a:cubicBezTo>
                  <a:pt x="4663520" y="879726"/>
                  <a:pt x="4633912" y="1055961"/>
                  <a:pt x="4643509" y="1317325"/>
                </a:cubicBezTo>
                <a:cubicBezTo>
                  <a:pt x="4465191" y="1315022"/>
                  <a:pt x="4206246" y="1292219"/>
                  <a:pt x="4073021" y="1317325"/>
                </a:cubicBezTo>
                <a:cubicBezTo>
                  <a:pt x="3939796" y="1342431"/>
                  <a:pt x="3653026" y="1319109"/>
                  <a:pt x="3409662" y="1317325"/>
                </a:cubicBezTo>
                <a:cubicBezTo>
                  <a:pt x="3166298" y="1315541"/>
                  <a:pt x="3026710" y="1288967"/>
                  <a:pt x="2792739" y="1317325"/>
                </a:cubicBezTo>
                <a:cubicBezTo>
                  <a:pt x="2558768" y="1345683"/>
                  <a:pt x="2255034" y="1343537"/>
                  <a:pt x="2036510" y="1317325"/>
                </a:cubicBezTo>
                <a:cubicBezTo>
                  <a:pt x="1817986" y="1291113"/>
                  <a:pt x="1530260" y="1295400"/>
                  <a:pt x="1280282" y="1317325"/>
                </a:cubicBezTo>
                <a:cubicBezTo>
                  <a:pt x="1030304" y="1339250"/>
                  <a:pt x="900515" y="1320269"/>
                  <a:pt x="709794" y="1317325"/>
                </a:cubicBezTo>
                <a:cubicBezTo>
                  <a:pt x="519073" y="1314381"/>
                  <a:pt x="283878" y="1292587"/>
                  <a:pt x="0" y="1317325"/>
                </a:cubicBezTo>
                <a:cubicBezTo>
                  <a:pt x="751" y="1155048"/>
                  <a:pt x="-14106" y="792841"/>
                  <a:pt x="0" y="632316"/>
                </a:cubicBezTo>
                <a:cubicBezTo>
                  <a:pt x="14106" y="471791"/>
                  <a:pt x="-31361" y="303754"/>
                  <a:pt x="0" y="0"/>
                </a:cubicBezTo>
                <a:close/>
              </a:path>
            </a:pathLst>
          </a:custGeom>
          <a:solidFill>
            <a:srgbClr val="CD202E"/>
          </a:solidFill>
          <a:ln w="44450" cmpd="sng">
            <a:solidFill>
              <a:srgbClr val="CD202E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 lIns="292649" tIns="343664" rIns="376264" bIns="196381" rtlCol="0" anchor="ctr" anchorCtr="0">
            <a:spAutoFit/>
          </a:bodyPr>
          <a:lstStyle/>
          <a:p>
            <a:pPr algn="r">
              <a:lnSpc>
                <a:spcPct val="80000"/>
              </a:lnSpc>
            </a:pPr>
            <a:r>
              <a:rPr lang="en-US" sz="6271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FIRST LINE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334B8CF-331A-152A-7AED-D8386BEB50E6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5437512" y="2238156"/>
            <a:ext cx="5363092" cy="1025298"/>
          </a:xfrm>
          <a:custGeom>
            <a:avLst/>
            <a:gdLst>
              <a:gd name="csX0" fmla="*/ 0 w 5363092"/>
              <a:gd name="csY0" fmla="*/ 0 h 1025298"/>
              <a:gd name="csX1" fmla="*/ 563125 w 5363092"/>
              <a:gd name="csY1" fmla="*/ 0 h 1025298"/>
              <a:gd name="csX2" fmla="*/ 1179880 w 5363092"/>
              <a:gd name="csY2" fmla="*/ 0 h 1025298"/>
              <a:gd name="csX3" fmla="*/ 1743005 w 5363092"/>
              <a:gd name="csY3" fmla="*/ 0 h 1025298"/>
              <a:gd name="csX4" fmla="*/ 2467022 w 5363092"/>
              <a:gd name="csY4" fmla="*/ 0 h 1025298"/>
              <a:gd name="csX5" fmla="*/ 3137409 w 5363092"/>
              <a:gd name="csY5" fmla="*/ 0 h 1025298"/>
              <a:gd name="csX6" fmla="*/ 3807795 w 5363092"/>
              <a:gd name="csY6" fmla="*/ 0 h 1025298"/>
              <a:gd name="csX7" fmla="*/ 4585444 w 5363092"/>
              <a:gd name="csY7" fmla="*/ 0 h 1025298"/>
              <a:gd name="csX8" fmla="*/ 5363092 w 5363092"/>
              <a:gd name="csY8" fmla="*/ 0 h 1025298"/>
              <a:gd name="csX9" fmla="*/ 5363092 w 5363092"/>
              <a:gd name="csY9" fmla="*/ 481890 h 1025298"/>
              <a:gd name="csX10" fmla="*/ 5363092 w 5363092"/>
              <a:gd name="csY10" fmla="*/ 1025298 h 1025298"/>
              <a:gd name="csX11" fmla="*/ 4853598 w 5363092"/>
              <a:gd name="csY11" fmla="*/ 1025298 h 1025298"/>
              <a:gd name="csX12" fmla="*/ 4290474 w 5363092"/>
              <a:gd name="csY12" fmla="*/ 1025298 h 1025298"/>
              <a:gd name="csX13" fmla="*/ 3566456 w 5363092"/>
              <a:gd name="csY13" fmla="*/ 1025298 h 1025298"/>
              <a:gd name="csX14" fmla="*/ 2788808 w 5363092"/>
              <a:gd name="csY14" fmla="*/ 1025298 h 1025298"/>
              <a:gd name="csX15" fmla="*/ 2172052 w 5363092"/>
              <a:gd name="csY15" fmla="*/ 1025298 h 1025298"/>
              <a:gd name="csX16" fmla="*/ 1394404 w 5363092"/>
              <a:gd name="csY16" fmla="*/ 1025298 h 1025298"/>
              <a:gd name="csX17" fmla="*/ 831279 w 5363092"/>
              <a:gd name="csY17" fmla="*/ 1025298 h 1025298"/>
              <a:gd name="csX18" fmla="*/ 0 w 5363092"/>
              <a:gd name="csY18" fmla="*/ 1025298 h 1025298"/>
              <a:gd name="csX19" fmla="*/ 0 w 5363092"/>
              <a:gd name="csY19" fmla="*/ 543408 h 1025298"/>
              <a:gd name="csX20" fmla="*/ 0 w 5363092"/>
              <a:gd name="csY20" fmla="*/ 0 h 102529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</a:cxnLst>
            <a:rect l="l" t="t" r="r" b="b"/>
            <a:pathLst>
              <a:path w="5363092" h="1025298" fill="none" extrusionOk="0">
                <a:moveTo>
                  <a:pt x="0" y="0"/>
                </a:moveTo>
                <a:cubicBezTo>
                  <a:pt x="207470" y="492"/>
                  <a:pt x="324433" y="-4647"/>
                  <a:pt x="563125" y="0"/>
                </a:cubicBezTo>
                <a:cubicBezTo>
                  <a:pt x="801817" y="4647"/>
                  <a:pt x="988170" y="-23164"/>
                  <a:pt x="1179880" y="0"/>
                </a:cubicBezTo>
                <a:cubicBezTo>
                  <a:pt x="1371591" y="23164"/>
                  <a:pt x="1463833" y="-9886"/>
                  <a:pt x="1743005" y="0"/>
                </a:cubicBezTo>
                <a:cubicBezTo>
                  <a:pt x="2022177" y="9886"/>
                  <a:pt x="2216989" y="26389"/>
                  <a:pt x="2467022" y="0"/>
                </a:cubicBezTo>
                <a:cubicBezTo>
                  <a:pt x="2717055" y="-26389"/>
                  <a:pt x="2866010" y="-5077"/>
                  <a:pt x="3137409" y="0"/>
                </a:cubicBezTo>
                <a:cubicBezTo>
                  <a:pt x="3408808" y="5077"/>
                  <a:pt x="3479770" y="-3089"/>
                  <a:pt x="3807795" y="0"/>
                </a:cubicBezTo>
                <a:cubicBezTo>
                  <a:pt x="4135820" y="3089"/>
                  <a:pt x="4380562" y="-19788"/>
                  <a:pt x="4585444" y="0"/>
                </a:cubicBezTo>
                <a:cubicBezTo>
                  <a:pt x="4790326" y="19788"/>
                  <a:pt x="5106139" y="28371"/>
                  <a:pt x="5363092" y="0"/>
                </a:cubicBezTo>
                <a:cubicBezTo>
                  <a:pt x="5344292" y="132243"/>
                  <a:pt x="5358049" y="374047"/>
                  <a:pt x="5363092" y="481890"/>
                </a:cubicBezTo>
                <a:cubicBezTo>
                  <a:pt x="5368136" y="589733"/>
                  <a:pt x="5382562" y="915677"/>
                  <a:pt x="5363092" y="1025298"/>
                </a:cubicBezTo>
                <a:cubicBezTo>
                  <a:pt x="5186443" y="1002135"/>
                  <a:pt x="4999765" y="1002952"/>
                  <a:pt x="4853598" y="1025298"/>
                </a:cubicBezTo>
                <a:cubicBezTo>
                  <a:pt x="4707431" y="1047644"/>
                  <a:pt x="4463610" y="1015067"/>
                  <a:pt x="4290474" y="1025298"/>
                </a:cubicBezTo>
                <a:cubicBezTo>
                  <a:pt x="4117338" y="1035529"/>
                  <a:pt x="3759553" y="1037738"/>
                  <a:pt x="3566456" y="1025298"/>
                </a:cubicBezTo>
                <a:cubicBezTo>
                  <a:pt x="3373359" y="1012858"/>
                  <a:pt x="3086725" y="1056786"/>
                  <a:pt x="2788808" y="1025298"/>
                </a:cubicBezTo>
                <a:cubicBezTo>
                  <a:pt x="2490891" y="993810"/>
                  <a:pt x="2472515" y="1040872"/>
                  <a:pt x="2172052" y="1025298"/>
                </a:cubicBezTo>
                <a:cubicBezTo>
                  <a:pt x="1871589" y="1009724"/>
                  <a:pt x="1734795" y="1031760"/>
                  <a:pt x="1394404" y="1025298"/>
                </a:cubicBezTo>
                <a:cubicBezTo>
                  <a:pt x="1054013" y="1018836"/>
                  <a:pt x="1084914" y="1050950"/>
                  <a:pt x="831279" y="1025298"/>
                </a:cubicBezTo>
                <a:cubicBezTo>
                  <a:pt x="577644" y="999646"/>
                  <a:pt x="351723" y="1004412"/>
                  <a:pt x="0" y="1025298"/>
                </a:cubicBezTo>
                <a:cubicBezTo>
                  <a:pt x="-10768" y="797398"/>
                  <a:pt x="-7739" y="728639"/>
                  <a:pt x="0" y="543408"/>
                </a:cubicBezTo>
                <a:cubicBezTo>
                  <a:pt x="7739" y="358177"/>
                  <a:pt x="9476" y="161591"/>
                  <a:pt x="0" y="0"/>
                </a:cubicBezTo>
                <a:close/>
              </a:path>
              <a:path w="5363092" h="1025298" stroke="0" extrusionOk="0">
                <a:moveTo>
                  <a:pt x="0" y="0"/>
                </a:moveTo>
                <a:cubicBezTo>
                  <a:pt x="229541" y="-19188"/>
                  <a:pt x="401251" y="-10275"/>
                  <a:pt x="616756" y="0"/>
                </a:cubicBezTo>
                <a:cubicBezTo>
                  <a:pt x="832261" y="10275"/>
                  <a:pt x="926231" y="-6599"/>
                  <a:pt x="1126249" y="0"/>
                </a:cubicBezTo>
                <a:cubicBezTo>
                  <a:pt x="1326267" y="6599"/>
                  <a:pt x="1577386" y="17064"/>
                  <a:pt x="1903898" y="0"/>
                </a:cubicBezTo>
                <a:cubicBezTo>
                  <a:pt x="2230410" y="-17064"/>
                  <a:pt x="2266904" y="-10886"/>
                  <a:pt x="2520653" y="0"/>
                </a:cubicBezTo>
                <a:cubicBezTo>
                  <a:pt x="2774402" y="10886"/>
                  <a:pt x="2853095" y="-14377"/>
                  <a:pt x="3137409" y="0"/>
                </a:cubicBezTo>
                <a:cubicBezTo>
                  <a:pt x="3421723" y="14377"/>
                  <a:pt x="3671300" y="-17352"/>
                  <a:pt x="3915057" y="0"/>
                </a:cubicBezTo>
                <a:cubicBezTo>
                  <a:pt x="4158814" y="17352"/>
                  <a:pt x="4234511" y="5733"/>
                  <a:pt x="4478182" y="0"/>
                </a:cubicBezTo>
                <a:cubicBezTo>
                  <a:pt x="4721853" y="-5733"/>
                  <a:pt x="5095782" y="-20726"/>
                  <a:pt x="5363092" y="0"/>
                </a:cubicBezTo>
                <a:cubicBezTo>
                  <a:pt x="5369488" y="243936"/>
                  <a:pt x="5349682" y="291219"/>
                  <a:pt x="5363092" y="533155"/>
                </a:cubicBezTo>
                <a:cubicBezTo>
                  <a:pt x="5376502" y="775091"/>
                  <a:pt x="5366570" y="860642"/>
                  <a:pt x="5363092" y="1025298"/>
                </a:cubicBezTo>
                <a:cubicBezTo>
                  <a:pt x="5142655" y="1029705"/>
                  <a:pt x="4876219" y="999486"/>
                  <a:pt x="4692706" y="1025298"/>
                </a:cubicBezTo>
                <a:cubicBezTo>
                  <a:pt x="4509193" y="1051110"/>
                  <a:pt x="4227741" y="998799"/>
                  <a:pt x="4075950" y="1025298"/>
                </a:cubicBezTo>
                <a:cubicBezTo>
                  <a:pt x="3924159" y="1051797"/>
                  <a:pt x="3639580" y="1035303"/>
                  <a:pt x="3298302" y="1025298"/>
                </a:cubicBezTo>
                <a:cubicBezTo>
                  <a:pt x="2957024" y="1015293"/>
                  <a:pt x="2729170" y="1017389"/>
                  <a:pt x="2520653" y="1025298"/>
                </a:cubicBezTo>
                <a:cubicBezTo>
                  <a:pt x="2312136" y="1033207"/>
                  <a:pt x="2098867" y="1047923"/>
                  <a:pt x="1957529" y="1025298"/>
                </a:cubicBezTo>
                <a:cubicBezTo>
                  <a:pt x="1816191" y="1002673"/>
                  <a:pt x="1601392" y="1019523"/>
                  <a:pt x="1287142" y="1025298"/>
                </a:cubicBezTo>
                <a:cubicBezTo>
                  <a:pt x="972892" y="1031073"/>
                  <a:pt x="614571" y="1057398"/>
                  <a:pt x="0" y="1025298"/>
                </a:cubicBezTo>
                <a:cubicBezTo>
                  <a:pt x="3892" y="865533"/>
                  <a:pt x="-1922" y="679605"/>
                  <a:pt x="0" y="512649"/>
                </a:cubicBezTo>
                <a:cubicBezTo>
                  <a:pt x="1922" y="345693"/>
                  <a:pt x="-13820" y="227617"/>
                  <a:pt x="0" y="0"/>
                </a:cubicBezTo>
                <a:close/>
              </a:path>
            </a:pathLst>
          </a:custGeom>
          <a:solidFill>
            <a:srgbClr val="CD202E"/>
          </a:solidFill>
          <a:ln>
            <a:solidFill>
              <a:srgbClr val="CD202E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 lIns="292649" tIns="167228" rIns="292649" bIns="83614" rtlCol="0" anchor="ctr" anchorCtr="0">
            <a:spAutoFit/>
          </a:bodyPr>
          <a:lstStyle/>
          <a:p>
            <a:pPr algn="r">
              <a:lnSpc>
                <a:spcPct val="80000"/>
              </a:lnSpc>
            </a:pPr>
            <a:r>
              <a:rPr lang="en-US" sz="6271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SECOND LINE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8082EF5-0EE1-66E7-A1AE-DCBF9463A3A0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5698953" y="3186192"/>
            <a:ext cx="5363092" cy="767978"/>
          </a:xfrm>
          <a:custGeom>
            <a:avLst/>
            <a:gdLst>
              <a:gd name="csX0" fmla="*/ 0 w 5363092"/>
              <a:gd name="csY0" fmla="*/ 0 h 767978"/>
              <a:gd name="csX1" fmla="*/ 563125 w 5363092"/>
              <a:gd name="csY1" fmla="*/ 0 h 767978"/>
              <a:gd name="csX2" fmla="*/ 1179880 w 5363092"/>
              <a:gd name="csY2" fmla="*/ 0 h 767978"/>
              <a:gd name="csX3" fmla="*/ 1743005 w 5363092"/>
              <a:gd name="csY3" fmla="*/ 0 h 767978"/>
              <a:gd name="csX4" fmla="*/ 2467022 w 5363092"/>
              <a:gd name="csY4" fmla="*/ 0 h 767978"/>
              <a:gd name="csX5" fmla="*/ 3137409 w 5363092"/>
              <a:gd name="csY5" fmla="*/ 0 h 767978"/>
              <a:gd name="csX6" fmla="*/ 3807795 w 5363092"/>
              <a:gd name="csY6" fmla="*/ 0 h 767978"/>
              <a:gd name="csX7" fmla="*/ 4585444 w 5363092"/>
              <a:gd name="csY7" fmla="*/ 0 h 767978"/>
              <a:gd name="csX8" fmla="*/ 5363092 w 5363092"/>
              <a:gd name="csY8" fmla="*/ 0 h 767978"/>
              <a:gd name="csX9" fmla="*/ 5363092 w 5363092"/>
              <a:gd name="csY9" fmla="*/ 360950 h 767978"/>
              <a:gd name="csX10" fmla="*/ 5363092 w 5363092"/>
              <a:gd name="csY10" fmla="*/ 767978 h 767978"/>
              <a:gd name="csX11" fmla="*/ 4853598 w 5363092"/>
              <a:gd name="csY11" fmla="*/ 767978 h 767978"/>
              <a:gd name="csX12" fmla="*/ 4290474 w 5363092"/>
              <a:gd name="csY12" fmla="*/ 767978 h 767978"/>
              <a:gd name="csX13" fmla="*/ 3566456 w 5363092"/>
              <a:gd name="csY13" fmla="*/ 767978 h 767978"/>
              <a:gd name="csX14" fmla="*/ 2788808 w 5363092"/>
              <a:gd name="csY14" fmla="*/ 767978 h 767978"/>
              <a:gd name="csX15" fmla="*/ 2172052 w 5363092"/>
              <a:gd name="csY15" fmla="*/ 767978 h 767978"/>
              <a:gd name="csX16" fmla="*/ 1394404 w 5363092"/>
              <a:gd name="csY16" fmla="*/ 767978 h 767978"/>
              <a:gd name="csX17" fmla="*/ 831279 w 5363092"/>
              <a:gd name="csY17" fmla="*/ 767978 h 767978"/>
              <a:gd name="csX18" fmla="*/ 0 w 5363092"/>
              <a:gd name="csY18" fmla="*/ 767978 h 767978"/>
              <a:gd name="csX19" fmla="*/ 0 w 5363092"/>
              <a:gd name="csY19" fmla="*/ 407028 h 767978"/>
              <a:gd name="csX20" fmla="*/ 0 w 5363092"/>
              <a:gd name="csY20" fmla="*/ 0 h 76797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</a:cxnLst>
            <a:rect l="l" t="t" r="r" b="b"/>
            <a:pathLst>
              <a:path w="5363092" h="767978" fill="none" extrusionOk="0">
                <a:moveTo>
                  <a:pt x="0" y="0"/>
                </a:moveTo>
                <a:cubicBezTo>
                  <a:pt x="207470" y="492"/>
                  <a:pt x="324433" y="-4647"/>
                  <a:pt x="563125" y="0"/>
                </a:cubicBezTo>
                <a:cubicBezTo>
                  <a:pt x="801817" y="4647"/>
                  <a:pt x="988170" y="-23164"/>
                  <a:pt x="1179880" y="0"/>
                </a:cubicBezTo>
                <a:cubicBezTo>
                  <a:pt x="1371591" y="23164"/>
                  <a:pt x="1463833" y="-9886"/>
                  <a:pt x="1743005" y="0"/>
                </a:cubicBezTo>
                <a:cubicBezTo>
                  <a:pt x="2022177" y="9886"/>
                  <a:pt x="2216989" y="26389"/>
                  <a:pt x="2467022" y="0"/>
                </a:cubicBezTo>
                <a:cubicBezTo>
                  <a:pt x="2717055" y="-26389"/>
                  <a:pt x="2866010" y="-5077"/>
                  <a:pt x="3137409" y="0"/>
                </a:cubicBezTo>
                <a:cubicBezTo>
                  <a:pt x="3408808" y="5077"/>
                  <a:pt x="3479770" y="-3089"/>
                  <a:pt x="3807795" y="0"/>
                </a:cubicBezTo>
                <a:cubicBezTo>
                  <a:pt x="4135820" y="3089"/>
                  <a:pt x="4380562" y="-19788"/>
                  <a:pt x="4585444" y="0"/>
                </a:cubicBezTo>
                <a:cubicBezTo>
                  <a:pt x="4790326" y="19788"/>
                  <a:pt x="5106139" y="28371"/>
                  <a:pt x="5363092" y="0"/>
                </a:cubicBezTo>
                <a:cubicBezTo>
                  <a:pt x="5373497" y="174117"/>
                  <a:pt x="5365147" y="231177"/>
                  <a:pt x="5363092" y="360950"/>
                </a:cubicBezTo>
                <a:cubicBezTo>
                  <a:pt x="5361038" y="490723"/>
                  <a:pt x="5343126" y="588347"/>
                  <a:pt x="5363092" y="767978"/>
                </a:cubicBezTo>
                <a:cubicBezTo>
                  <a:pt x="5186443" y="744815"/>
                  <a:pt x="4999765" y="745632"/>
                  <a:pt x="4853598" y="767978"/>
                </a:cubicBezTo>
                <a:cubicBezTo>
                  <a:pt x="4707431" y="790324"/>
                  <a:pt x="4463610" y="757747"/>
                  <a:pt x="4290474" y="767978"/>
                </a:cubicBezTo>
                <a:cubicBezTo>
                  <a:pt x="4117338" y="778209"/>
                  <a:pt x="3759553" y="780418"/>
                  <a:pt x="3566456" y="767978"/>
                </a:cubicBezTo>
                <a:cubicBezTo>
                  <a:pt x="3373359" y="755538"/>
                  <a:pt x="3086725" y="799466"/>
                  <a:pt x="2788808" y="767978"/>
                </a:cubicBezTo>
                <a:cubicBezTo>
                  <a:pt x="2490891" y="736490"/>
                  <a:pt x="2472515" y="783552"/>
                  <a:pt x="2172052" y="767978"/>
                </a:cubicBezTo>
                <a:cubicBezTo>
                  <a:pt x="1871589" y="752404"/>
                  <a:pt x="1734795" y="774440"/>
                  <a:pt x="1394404" y="767978"/>
                </a:cubicBezTo>
                <a:cubicBezTo>
                  <a:pt x="1054013" y="761516"/>
                  <a:pt x="1084914" y="793630"/>
                  <a:pt x="831279" y="767978"/>
                </a:cubicBezTo>
                <a:cubicBezTo>
                  <a:pt x="577644" y="742326"/>
                  <a:pt x="351723" y="747092"/>
                  <a:pt x="0" y="767978"/>
                </a:cubicBezTo>
                <a:cubicBezTo>
                  <a:pt x="10099" y="612446"/>
                  <a:pt x="-11405" y="520725"/>
                  <a:pt x="0" y="407028"/>
                </a:cubicBezTo>
                <a:cubicBezTo>
                  <a:pt x="11405" y="293331"/>
                  <a:pt x="-13798" y="202203"/>
                  <a:pt x="0" y="0"/>
                </a:cubicBezTo>
                <a:close/>
              </a:path>
              <a:path w="5363092" h="767978" stroke="0" extrusionOk="0">
                <a:moveTo>
                  <a:pt x="0" y="0"/>
                </a:moveTo>
                <a:cubicBezTo>
                  <a:pt x="229541" y="-19188"/>
                  <a:pt x="401251" y="-10275"/>
                  <a:pt x="616756" y="0"/>
                </a:cubicBezTo>
                <a:cubicBezTo>
                  <a:pt x="832261" y="10275"/>
                  <a:pt x="926231" y="-6599"/>
                  <a:pt x="1126249" y="0"/>
                </a:cubicBezTo>
                <a:cubicBezTo>
                  <a:pt x="1326267" y="6599"/>
                  <a:pt x="1577386" y="17064"/>
                  <a:pt x="1903898" y="0"/>
                </a:cubicBezTo>
                <a:cubicBezTo>
                  <a:pt x="2230410" y="-17064"/>
                  <a:pt x="2266904" y="-10886"/>
                  <a:pt x="2520653" y="0"/>
                </a:cubicBezTo>
                <a:cubicBezTo>
                  <a:pt x="2774402" y="10886"/>
                  <a:pt x="2853095" y="-14377"/>
                  <a:pt x="3137409" y="0"/>
                </a:cubicBezTo>
                <a:cubicBezTo>
                  <a:pt x="3421723" y="14377"/>
                  <a:pt x="3671300" y="-17352"/>
                  <a:pt x="3915057" y="0"/>
                </a:cubicBezTo>
                <a:cubicBezTo>
                  <a:pt x="4158814" y="17352"/>
                  <a:pt x="4234511" y="5733"/>
                  <a:pt x="4478182" y="0"/>
                </a:cubicBezTo>
                <a:cubicBezTo>
                  <a:pt x="4721853" y="-5733"/>
                  <a:pt x="5095782" y="-20726"/>
                  <a:pt x="5363092" y="0"/>
                </a:cubicBezTo>
                <a:cubicBezTo>
                  <a:pt x="5362745" y="158829"/>
                  <a:pt x="5348563" y="215195"/>
                  <a:pt x="5363092" y="399349"/>
                </a:cubicBezTo>
                <a:cubicBezTo>
                  <a:pt x="5377621" y="583503"/>
                  <a:pt x="5362552" y="644604"/>
                  <a:pt x="5363092" y="767978"/>
                </a:cubicBezTo>
                <a:cubicBezTo>
                  <a:pt x="5142655" y="772385"/>
                  <a:pt x="4876219" y="742166"/>
                  <a:pt x="4692706" y="767978"/>
                </a:cubicBezTo>
                <a:cubicBezTo>
                  <a:pt x="4509193" y="793790"/>
                  <a:pt x="4227741" y="741479"/>
                  <a:pt x="4075950" y="767978"/>
                </a:cubicBezTo>
                <a:cubicBezTo>
                  <a:pt x="3924159" y="794477"/>
                  <a:pt x="3639580" y="777983"/>
                  <a:pt x="3298302" y="767978"/>
                </a:cubicBezTo>
                <a:cubicBezTo>
                  <a:pt x="2957024" y="757973"/>
                  <a:pt x="2729170" y="760069"/>
                  <a:pt x="2520653" y="767978"/>
                </a:cubicBezTo>
                <a:cubicBezTo>
                  <a:pt x="2312136" y="775887"/>
                  <a:pt x="2098867" y="790603"/>
                  <a:pt x="1957529" y="767978"/>
                </a:cubicBezTo>
                <a:cubicBezTo>
                  <a:pt x="1816191" y="745353"/>
                  <a:pt x="1601392" y="762203"/>
                  <a:pt x="1287142" y="767978"/>
                </a:cubicBezTo>
                <a:cubicBezTo>
                  <a:pt x="972892" y="773753"/>
                  <a:pt x="614571" y="800078"/>
                  <a:pt x="0" y="767978"/>
                </a:cubicBezTo>
                <a:cubicBezTo>
                  <a:pt x="15644" y="610789"/>
                  <a:pt x="12198" y="553835"/>
                  <a:pt x="0" y="383989"/>
                </a:cubicBezTo>
                <a:cubicBezTo>
                  <a:pt x="-12198" y="214143"/>
                  <a:pt x="-4079" y="189263"/>
                  <a:pt x="0" y="0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 lIns="83614" tIns="167228" rIns="167228" bIns="83614" rtlCol="0" anchor="ctr" anchorCtr="0">
            <a:noAutofit/>
          </a:bodyPr>
          <a:lstStyle/>
          <a:p>
            <a:pPr algn="r">
              <a:lnSpc>
                <a:spcPct val="80000"/>
              </a:lnSpc>
            </a:pPr>
            <a:r>
              <a:rPr lang="en-US" sz="2323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SUNDAY 24 AUGUST  / 6PM START TIME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29711C4-91C5-AE71-0C99-D6D1F253556B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5632616" y="4159823"/>
            <a:ext cx="4972882" cy="134178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r"/>
            <a:r>
              <a:rPr lang="en-US" sz="2323" b="1" i="1" dirty="0">
                <a:solidFill>
                  <a:schemeClr val="bg1">
                    <a:lumMod val="65000"/>
                  </a:schemeClr>
                </a:solidFill>
                <a:effectLst>
                  <a:outerShdw blurRad="489336" dist="38100" dir="2700000" algn="tl" rotWithShape="0">
                    <a:prstClr val="black">
                      <a:alpha val="84000"/>
                    </a:prstClr>
                  </a:outerShdw>
                </a:effectLst>
                <a:latin typeface="HELVETICA NEUE LT 97 BLACK COND" panose="02000503000000000000" pitchFamily="2" charset="0"/>
              </a:rPr>
              <a:t>VENUE GOES HERE</a:t>
            </a:r>
            <a:br>
              <a:rPr lang="en-US" sz="2323" b="1" i="1" dirty="0">
                <a:solidFill>
                  <a:schemeClr val="bg1">
                    <a:lumMod val="65000"/>
                  </a:schemeClr>
                </a:solidFill>
                <a:effectLst>
                  <a:outerShdw blurRad="489336" dist="38100" dir="2700000" algn="tl" rotWithShape="0">
                    <a:prstClr val="black">
                      <a:alpha val="84000"/>
                    </a:prstClr>
                  </a:outerShdw>
                </a:effectLst>
                <a:latin typeface="HELVETICA NEUE LT 97 BLACK COND" panose="02000503000000000000" pitchFamily="2" charset="0"/>
              </a:rPr>
            </a:br>
            <a:r>
              <a:rPr lang="en-US" sz="2323" b="1" i="1" dirty="0">
                <a:solidFill>
                  <a:schemeClr val="bg1">
                    <a:lumMod val="65000"/>
                  </a:schemeClr>
                </a:solidFill>
                <a:effectLst>
                  <a:outerShdw blurRad="489336" dist="38100" dir="2700000" algn="tl" rotWithShape="0">
                    <a:prstClr val="black">
                      <a:alpha val="84000"/>
                    </a:prstClr>
                  </a:outerShdw>
                </a:effectLst>
                <a:latin typeface="HELVETICA NEUE LT 97 BLACK COND" panose="02000503000000000000" pitchFamily="2" charset="0"/>
              </a:rPr>
              <a:t>ADDRESS GOES HERE</a:t>
            </a:r>
            <a:br>
              <a:rPr lang="en-US" sz="2323" b="1" i="1" dirty="0">
                <a:solidFill>
                  <a:schemeClr val="bg1">
                    <a:lumMod val="65000"/>
                  </a:schemeClr>
                </a:solidFill>
                <a:effectLst>
                  <a:outerShdw blurRad="489336" dist="38100" dir="2700000" algn="tl" rotWithShape="0">
                    <a:prstClr val="black">
                      <a:alpha val="84000"/>
                    </a:prstClr>
                  </a:outerShdw>
                </a:effectLst>
                <a:latin typeface="HELVETICA NEUE LT 97 BLACK COND" panose="02000503000000000000" pitchFamily="2" charset="0"/>
              </a:rPr>
            </a:br>
            <a:r>
              <a:rPr lang="en-US" sz="2323" b="1" i="1" dirty="0">
                <a:solidFill>
                  <a:srgbClr val="CD202E"/>
                </a:solidFill>
                <a:effectLst>
                  <a:outerShdw blurRad="489336" dist="38100" dir="2700000" algn="tl" rotWithShape="0">
                    <a:prstClr val="black">
                      <a:alpha val="84000"/>
                    </a:prstClr>
                  </a:outerShdw>
                </a:effectLst>
                <a:latin typeface="HELVETICA NEUE LT 97 BLACK COND" panose="02000503000000000000" pitchFamily="2" charset="0"/>
              </a:rPr>
              <a:t>SEE CAPTION FOR MORE DETAILS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7FCA1B0-F866-89EB-A7EE-B11BD9905B0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65185" y="5724972"/>
            <a:ext cx="2431059" cy="291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3107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CB4359-E747-62CC-FEB4-35BFBBBA53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7">
            <a:extLst>
              <a:ext uri="{FF2B5EF4-FFF2-40B4-BE49-F238E27FC236}">
                <a16:creationId xmlns:a16="http://schemas.microsoft.com/office/drawing/2014/main" id="{2CBB9EBB-535A-C295-7BB9-C3AA7C8FB10A}"/>
              </a:ext>
            </a:extLst>
          </p:cNvPr>
          <p:cNvSpPr>
            <a:spLocks/>
          </p:cNvSpPr>
          <p:nvPr>
            <p:ph type="pic" sz="quarter" idx="13"/>
          </p:nvPr>
        </p:nvSpPr>
        <p:spPr>
          <a:xfrm>
            <a:off x="0" y="0"/>
            <a:ext cx="9824484" cy="6480176"/>
          </a:xfrm>
        </p:spPr>
        <p:txBody>
          <a:bodyPr/>
          <a:lstStyle/>
          <a:p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EF47B06-AFD1-2926-F0F8-1266DC346D0B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4765378" y="0"/>
            <a:ext cx="6755110" cy="6480176"/>
            <a:chOff x="2635624" y="0"/>
            <a:chExt cx="4924050" cy="7565183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F874844F-ADC3-A88D-9F84-BD98505BDD0A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/>
            <a:srcRect l="47671"/>
            <a:stretch/>
          </p:blipFill>
          <p:spPr>
            <a:xfrm>
              <a:off x="3603811" y="0"/>
              <a:ext cx="3955863" cy="7559675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89C18672-BA73-3CAB-A075-56F7905462B2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/>
            <a:srcRect l="34864" t="67996"/>
            <a:stretch/>
          </p:blipFill>
          <p:spPr>
            <a:xfrm>
              <a:off x="2635624" y="5145742"/>
              <a:ext cx="4924049" cy="2419441"/>
            </a:xfrm>
            <a:prstGeom prst="rect">
              <a:avLst/>
            </a:prstGeom>
          </p:spPr>
        </p:pic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C7A89D27-987F-3EA2-8E61-78CFA2EFC1F6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7120983" y="3777853"/>
            <a:ext cx="4048789" cy="488448"/>
          </a:xfrm>
          <a:custGeom>
            <a:avLst/>
            <a:gdLst>
              <a:gd name="csX0" fmla="*/ 0 w 4048789"/>
              <a:gd name="csY0" fmla="*/ 0 h 488448"/>
              <a:gd name="csX1" fmla="*/ 755774 w 4048789"/>
              <a:gd name="csY1" fmla="*/ 0 h 488448"/>
              <a:gd name="csX2" fmla="*/ 1471060 w 4048789"/>
              <a:gd name="csY2" fmla="*/ 0 h 488448"/>
              <a:gd name="csX3" fmla="*/ 2186346 w 4048789"/>
              <a:gd name="csY3" fmla="*/ 0 h 488448"/>
              <a:gd name="csX4" fmla="*/ 2739681 w 4048789"/>
              <a:gd name="csY4" fmla="*/ 0 h 488448"/>
              <a:gd name="csX5" fmla="*/ 3333503 w 4048789"/>
              <a:gd name="csY5" fmla="*/ 0 h 488448"/>
              <a:gd name="csX6" fmla="*/ 4048789 w 4048789"/>
              <a:gd name="csY6" fmla="*/ 0 h 488448"/>
              <a:gd name="csX7" fmla="*/ 4048789 w 4048789"/>
              <a:gd name="csY7" fmla="*/ 488448 h 488448"/>
              <a:gd name="csX8" fmla="*/ 3373991 w 4048789"/>
              <a:gd name="csY8" fmla="*/ 488448 h 488448"/>
              <a:gd name="csX9" fmla="*/ 2820656 w 4048789"/>
              <a:gd name="csY9" fmla="*/ 488448 h 488448"/>
              <a:gd name="csX10" fmla="*/ 2267322 w 4048789"/>
              <a:gd name="csY10" fmla="*/ 488448 h 488448"/>
              <a:gd name="csX11" fmla="*/ 1552036 w 4048789"/>
              <a:gd name="csY11" fmla="*/ 488448 h 488448"/>
              <a:gd name="csX12" fmla="*/ 958213 w 4048789"/>
              <a:gd name="csY12" fmla="*/ 488448 h 488448"/>
              <a:gd name="csX13" fmla="*/ 0 w 4048789"/>
              <a:gd name="csY13" fmla="*/ 488448 h 488448"/>
              <a:gd name="csX14" fmla="*/ 0 w 4048789"/>
              <a:gd name="csY14" fmla="*/ 0 h 48844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</a:cxnLst>
            <a:rect l="l" t="t" r="r" b="b"/>
            <a:pathLst>
              <a:path w="4048789" h="488448" fill="none" extrusionOk="0">
                <a:moveTo>
                  <a:pt x="0" y="0"/>
                </a:moveTo>
                <a:cubicBezTo>
                  <a:pt x="292275" y="7068"/>
                  <a:pt x="383047" y="-9188"/>
                  <a:pt x="755774" y="0"/>
                </a:cubicBezTo>
                <a:cubicBezTo>
                  <a:pt x="1128501" y="9188"/>
                  <a:pt x="1302223" y="-10917"/>
                  <a:pt x="1471060" y="0"/>
                </a:cubicBezTo>
                <a:cubicBezTo>
                  <a:pt x="1639897" y="10917"/>
                  <a:pt x="1941221" y="19221"/>
                  <a:pt x="2186346" y="0"/>
                </a:cubicBezTo>
                <a:cubicBezTo>
                  <a:pt x="2431471" y="-19221"/>
                  <a:pt x="2604118" y="19115"/>
                  <a:pt x="2739681" y="0"/>
                </a:cubicBezTo>
                <a:cubicBezTo>
                  <a:pt x="2875245" y="-19115"/>
                  <a:pt x="3052582" y="-28260"/>
                  <a:pt x="3333503" y="0"/>
                </a:cubicBezTo>
                <a:cubicBezTo>
                  <a:pt x="3614424" y="28260"/>
                  <a:pt x="3771183" y="-5459"/>
                  <a:pt x="4048789" y="0"/>
                </a:cubicBezTo>
                <a:cubicBezTo>
                  <a:pt x="4055165" y="127310"/>
                  <a:pt x="4036492" y="377699"/>
                  <a:pt x="4048789" y="488448"/>
                </a:cubicBezTo>
                <a:cubicBezTo>
                  <a:pt x="3848651" y="476034"/>
                  <a:pt x="3553283" y="457380"/>
                  <a:pt x="3373991" y="488448"/>
                </a:cubicBezTo>
                <a:cubicBezTo>
                  <a:pt x="3194699" y="519516"/>
                  <a:pt x="2956427" y="477496"/>
                  <a:pt x="2820656" y="488448"/>
                </a:cubicBezTo>
                <a:cubicBezTo>
                  <a:pt x="2684885" y="499400"/>
                  <a:pt x="2506196" y="504491"/>
                  <a:pt x="2267322" y="488448"/>
                </a:cubicBezTo>
                <a:cubicBezTo>
                  <a:pt x="2028448" y="472405"/>
                  <a:pt x="1855404" y="514263"/>
                  <a:pt x="1552036" y="488448"/>
                </a:cubicBezTo>
                <a:cubicBezTo>
                  <a:pt x="1248668" y="462633"/>
                  <a:pt x="1142684" y="478687"/>
                  <a:pt x="958213" y="488448"/>
                </a:cubicBezTo>
                <a:cubicBezTo>
                  <a:pt x="773742" y="498209"/>
                  <a:pt x="313360" y="487509"/>
                  <a:pt x="0" y="488448"/>
                </a:cubicBezTo>
                <a:cubicBezTo>
                  <a:pt x="-7647" y="285648"/>
                  <a:pt x="6030" y="235665"/>
                  <a:pt x="0" y="0"/>
                </a:cubicBezTo>
                <a:close/>
              </a:path>
              <a:path w="4048789" h="488448" stroke="0" extrusionOk="0">
                <a:moveTo>
                  <a:pt x="0" y="0"/>
                </a:moveTo>
                <a:cubicBezTo>
                  <a:pt x="308043" y="7138"/>
                  <a:pt x="402991" y="12259"/>
                  <a:pt x="634310" y="0"/>
                </a:cubicBezTo>
                <a:cubicBezTo>
                  <a:pt x="865629" y="-12259"/>
                  <a:pt x="933598" y="-22704"/>
                  <a:pt x="1187645" y="0"/>
                </a:cubicBezTo>
                <a:cubicBezTo>
                  <a:pt x="1441693" y="22704"/>
                  <a:pt x="1605099" y="-14176"/>
                  <a:pt x="1943419" y="0"/>
                </a:cubicBezTo>
                <a:cubicBezTo>
                  <a:pt x="2281739" y="14176"/>
                  <a:pt x="2365639" y="1690"/>
                  <a:pt x="2577729" y="0"/>
                </a:cubicBezTo>
                <a:cubicBezTo>
                  <a:pt x="2789819" y="-1690"/>
                  <a:pt x="2964506" y="-25334"/>
                  <a:pt x="3212039" y="0"/>
                </a:cubicBezTo>
                <a:cubicBezTo>
                  <a:pt x="3459572" y="25334"/>
                  <a:pt x="3688588" y="-23872"/>
                  <a:pt x="4048789" y="0"/>
                </a:cubicBezTo>
                <a:cubicBezTo>
                  <a:pt x="4067799" y="163638"/>
                  <a:pt x="4063697" y="352845"/>
                  <a:pt x="4048789" y="488448"/>
                </a:cubicBezTo>
                <a:cubicBezTo>
                  <a:pt x="3874573" y="495344"/>
                  <a:pt x="3515843" y="465399"/>
                  <a:pt x="3373991" y="488448"/>
                </a:cubicBezTo>
                <a:cubicBezTo>
                  <a:pt x="3232139" y="511497"/>
                  <a:pt x="3010667" y="477365"/>
                  <a:pt x="2820656" y="488448"/>
                </a:cubicBezTo>
                <a:cubicBezTo>
                  <a:pt x="2630646" y="499531"/>
                  <a:pt x="2312480" y="461060"/>
                  <a:pt x="2145858" y="488448"/>
                </a:cubicBezTo>
                <a:cubicBezTo>
                  <a:pt x="1979236" y="515836"/>
                  <a:pt x="1721579" y="513360"/>
                  <a:pt x="1471060" y="488448"/>
                </a:cubicBezTo>
                <a:cubicBezTo>
                  <a:pt x="1220541" y="463536"/>
                  <a:pt x="1152099" y="506991"/>
                  <a:pt x="836750" y="488448"/>
                </a:cubicBezTo>
                <a:cubicBezTo>
                  <a:pt x="521401" y="469906"/>
                  <a:pt x="256988" y="474197"/>
                  <a:pt x="0" y="488448"/>
                </a:cubicBezTo>
                <a:cubicBezTo>
                  <a:pt x="20767" y="383933"/>
                  <a:pt x="4403" y="205531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 lIns="83614" tIns="167228" rIns="167228" bIns="83614" rtlCol="0" anchor="ctr" anchorCtr="0">
            <a:normAutofit fontScale="92500"/>
          </a:bodyPr>
          <a:lstStyle/>
          <a:p>
            <a:pPr algn="r">
              <a:lnSpc>
                <a:spcPct val="80000"/>
              </a:lnSpc>
            </a:pPr>
            <a:r>
              <a:rPr lang="en-US" sz="1909" b="1" i="1" dirty="0">
                <a:solidFill>
                  <a:srgbClr val="CD202E"/>
                </a:solidFill>
                <a:latin typeface="HELVETICA NEUE LT 97 BLACK COND" panose="02000503000000000000" pitchFamily="2" charset="0"/>
              </a:rPr>
              <a:t>SUNDAY 24 AUGUST  / 6PM START TIME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1DE800E-ADF4-7F65-416C-EFF507A13637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7120984" y="4500277"/>
            <a:ext cx="3661960" cy="75081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r"/>
            <a:r>
              <a:rPr lang="en-US" sz="1510" b="1" i="1" dirty="0">
                <a:solidFill>
                  <a:schemeClr val="bg1">
                    <a:lumMod val="65000"/>
                  </a:schemeClr>
                </a:solidFill>
                <a:effectLst>
                  <a:outerShdw blurRad="489336" dist="38100" dir="2700000" algn="tl" rotWithShape="0">
                    <a:prstClr val="black">
                      <a:alpha val="84000"/>
                    </a:prstClr>
                  </a:outerShdw>
                </a:effectLst>
                <a:latin typeface="HELVETICA NEUE LT 97 BLACK COND" panose="02000503000000000000" pitchFamily="2" charset="0"/>
              </a:rPr>
              <a:t>VENUE GOES HERE</a:t>
            </a:r>
            <a:br>
              <a:rPr lang="en-US" sz="1510" b="1" i="1" dirty="0">
                <a:solidFill>
                  <a:schemeClr val="bg1">
                    <a:lumMod val="65000"/>
                  </a:schemeClr>
                </a:solidFill>
                <a:effectLst>
                  <a:outerShdw blurRad="489336" dist="38100" dir="2700000" algn="tl" rotWithShape="0">
                    <a:prstClr val="black">
                      <a:alpha val="84000"/>
                    </a:prstClr>
                  </a:outerShdw>
                </a:effectLst>
                <a:latin typeface="HELVETICA NEUE LT 97 BLACK COND" panose="02000503000000000000" pitchFamily="2" charset="0"/>
              </a:rPr>
            </a:br>
            <a:r>
              <a:rPr lang="en-US" sz="1510" b="1" i="1" dirty="0">
                <a:solidFill>
                  <a:schemeClr val="bg1">
                    <a:lumMod val="65000"/>
                  </a:schemeClr>
                </a:solidFill>
                <a:effectLst>
                  <a:outerShdw blurRad="489336" dist="38100" dir="2700000" algn="tl" rotWithShape="0">
                    <a:prstClr val="black">
                      <a:alpha val="84000"/>
                    </a:prstClr>
                  </a:outerShdw>
                </a:effectLst>
                <a:latin typeface="HELVETICA NEUE LT 97 BLACK COND" panose="02000503000000000000" pitchFamily="2" charset="0"/>
              </a:rPr>
              <a:t>ADDRESS GOES HERE</a:t>
            </a:r>
            <a:br>
              <a:rPr lang="en-US" sz="1510" b="1" i="1" dirty="0">
                <a:solidFill>
                  <a:schemeClr val="bg1">
                    <a:lumMod val="65000"/>
                  </a:schemeClr>
                </a:solidFill>
                <a:effectLst>
                  <a:outerShdw blurRad="489336" dist="38100" dir="2700000" algn="tl" rotWithShape="0">
                    <a:prstClr val="black">
                      <a:alpha val="84000"/>
                    </a:prstClr>
                  </a:outerShdw>
                </a:effectLst>
                <a:latin typeface="HELVETICA NEUE LT 97 BLACK COND" panose="02000503000000000000" pitchFamily="2" charset="0"/>
              </a:rPr>
            </a:br>
            <a:r>
              <a:rPr lang="en-US" sz="1510" b="1" i="1" dirty="0">
                <a:solidFill>
                  <a:srgbClr val="CD202E"/>
                </a:solidFill>
                <a:effectLst>
                  <a:outerShdw blurRad="489336" dist="38100" dir="2700000" algn="tl" rotWithShape="0">
                    <a:prstClr val="black">
                      <a:alpha val="84000"/>
                    </a:prstClr>
                  </a:outerShdw>
                </a:effectLst>
                <a:latin typeface="HELVETICA NEUE LT 97 BLACK COND" panose="02000503000000000000" pitchFamily="2" charset="0"/>
              </a:rPr>
              <a:t>SEE CAPTION FOR MORE DETAILS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619B6A2-BCD1-8B6F-657F-EBD34B526601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8207095" y="1365766"/>
            <a:ext cx="2907900" cy="1488975"/>
          </a:xfrm>
          <a:custGeom>
            <a:avLst/>
            <a:gdLst>
              <a:gd name="csX0" fmla="*/ 0 w 2907900"/>
              <a:gd name="csY0" fmla="*/ 0 h 1488975"/>
              <a:gd name="csX1" fmla="*/ 552501 w 2907900"/>
              <a:gd name="csY1" fmla="*/ 0 h 1488975"/>
              <a:gd name="csX2" fmla="*/ 1046844 w 2907900"/>
              <a:gd name="csY2" fmla="*/ 0 h 1488975"/>
              <a:gd name="csX3" fmla="*/ 1570266 w 2907900"/>
              <a:gd name="csY3" fmla="*/ 0 h 1488975"/>
              <a:gd name="csX4" fmla="*/ 2180925 w 2907900"/>
              <a:gd name="csY4" fmla="*/ 0 h 1488975"/>
              <a:gd name="csX5" fmla="*/ 2907900 w 2907900"/>
              <a:gd name="csY5" fmla="*/ 0 h 1488975"/>
              <a:gd name="csX6" fmla="*/ 2907900 w 2907900"/>
              <a:gd name="csY6" fmla="*/ 466545 h 1488975"/>
              <a:gd name="csX7" fmla="*/ 2907900 w 2907900"/>
              <a:gd name="csY7" fmla="*/ 918201 h 1488975"/>
              <a:gd name="csX8" fmla="*/ 2907900 w 2907900"/>
              <a:gd name="csY8" fmla="*/ 1488975 h 1488975"/>
              <a:gd name="csX9" fmla="*/ 2326320 w 2907900"/>
              <a:gd name="csY9" fmla="*/ 1488975 h 1488975"/>
              <a:gd name="csX10" fmla="*/ 1802898 w 2907900"/>
              <a:gd name="csY10" fmla="*/ 1488975 h 1488975"/>
              <a:gd name="csX11" fmla="*/ 1163160 w 2907900"/>
              <a:gd name="csY11" fmla="*/ 1488975 h 1488975"/>
              <a:gd name="csX12" fmla="*/ 610659 w 2907900"/>
              <a:gd name="csY12" fmla="*/ 1488975 h 1488975"/>
              <a:gd name="csX13" fmla="*/ 0 w 2907900"/>
              <a:gd name="csY13" fmla="*/ 1488975 h 1488975"/>
              <a:gd name="csX14" fmla="*/ 0 w 2907900"/>
              <a:gd name="csY14" fmla="*/ 977760 h 1488975"/>
              <a:gd name="csX15" fmla="*/ 0 w 2907900"/>
              <a:gd name="csY15" fmla="*/ 496325 h 1488975"/>
              <a:gd name="csX16" fmla="*/ 0 w 2907900"/>
              <a:gd name="csY16" fmla="*/ 0 h 148897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</a:cxnLst>
            <a:rect l="l" t="t" r="r" b="b"/>
            <a:pathLst>
              <a:path w="2907900" h="1488975" fill="none" extrusionOk="0">
                <a:moveTo>
                  <a:pt x="0" y="0"/>
                </a:moveTo>
                <a:cubicBezTo>
                  <a:pt x="231730" y="-6158"/>
                  <a:pt x="353759" y="-19453"/>
                  <a:pt x="552501" y="0"/>
                </a:cubicBezTo>
                <a:cubicBezTo>
                  <a:pt x="751243" y="19453"/>
                  <a:pt x="884833" y="-12327"/>
                  <a:pt x="1046844" y="0"/>
                </a:cubicBezTo>
                <a:cubicBezTo>
                  <a:pt x="1208855" y="12327"/>
                  <a:pt x="1341755" y="20438"/>
                  <a:pt x="1570266" y="0"/>
                </a:cubicBezTo>
                <a:cubicBezTo>
                  <a:pt x="1798777" y="-20438"/>
                  <a:pt x="1941981" y="-342"/>
                  <a:pt x="2180925" y="0"/>
                </a:cubicBezTo>
                <a:cubicBezTo>
                  <a:pt x="2419869" y="342"/>
                  <a:pt x="2745030" y="32036"/>
                  <a:pt x="2907900" y="0"/>
                </a:cubicBezTo>
                <a:cubicBezTo>
                  <a:pt x="2905768" y="134231"/>
                  <a:pt x="2920347" y="266566"/>
                  <a:pt x="2907900" y="466545"/>
                </a:cubicBezTo>
                <a:cubicBezTo>
                  <a:pt x="2895453" y="666524"/>
                  <a:pt x="2895539" y="721445"/>
                  <a:pt x="2907900" y="918201"/>
                </a:cubicBezTo>
                <a:cubicBezTo>
                  <a:pt x="2920261" y="1114957"/>
                  <a:pt x="2912232" y="1270957"/>
                  <a:pt x="2907900" y="1488975"/>
                </a:cubicBezTo>
                <a:cubicBezTo>
                  <a:pt x="2734497" y="1497158"/>
                  <a:pt x="2525673" y="1513376"/>
                  <a:pt x="2326320" y="1488975"/>
                </a:cubicBezTo>
                <a:cubicBezTo>
                  <a:pt x="2126967" y="1464574"/>
                  <a:pt x="1979881" y="1513080"/>
                  <a:pt x="1802898" y="1488975"/>
                </a:cubicBezTo>
                <a:cubicBezTo>
                  <a:pt x="1625915" y="1464870"/>
                  <a:pt x="1370171" y="1498152"/>
                  <a:pt x="1163160" y="1488975"/>
                </a:cubicBezTo>
                <a:cubicBezTo>
                  <a:pt x="956149" y="1479798"/>
                  <a:pt x="751740" y="1466721"/>
                  <a:pt x="610659" y="1488975"/>
                </a:cubicBezTo>
                <a:cubicBezTo>
                  <a:pt x="469578" y="1511229"/>
                  <a:pt x="158928" y="1485334"/>
                  <a:pt x="0" y="1488975"/>
                </a:cubicBezTo>
                <a:cubicBezTo>
                  <a:pt x="10760" y="1265468"/>
                  <a:pt x="9903" y="1126101"/>
                  <a:pt x="0" y="977760"/>
                </a:cubicBezTo>
                <a:cubicBezTo>
                  <a:pt x="-9903" y="829419"/>
                  <a:pt x="-15639" y="622260"/>
                  <a:pt x="0" y="496325"/>
                </a:cubicBezTo>
                <a:cubicBezTo>
                  <a:pt x="15639" y="370390"/>
                  <a:pt x="-23777" y="113217"/>
                  <a:pt x="0" y="0"/>
                </a:cubicBezTo>
                <a:close/>
              </a:path>
              <a:path w="2907900" h="1488975" stroke="0" extrusionOk="0">
                <a:moveTo>
                  <a:pt x="0" y="0"/>
                </a:moveTo>
                <a:cubicBezTo>
                  <a:pt x="249110" y="17385"/>
                  <a:pt x="392321" y="-21195"/>
                  <a:pt x="552501" y="0"/>
                </a:cubicBezTo>
                <a:cubicBezTo>
                  <a:pt x="712681" y="21195"/>
                  <a:pt x="820142" y="-4428"/>
                  <a:pt x="1046844" y="0"/>
                </a:cubicBezTo>
                <a:cubicBezTo>
                  <a:pt x="1273546" y="4428"/>
                  <a:pt x="1500973" y="30789"/>
                  <a:pt x="1686582" y="0"/>
                </a:cubicBezTo>
                <a:cubicBezTo>
                  <a:pt x="1872191" y="-30789"/>
                  <a:pt x="2073824" y="-1081"/>
                  <a:pt x="2239083" y="0"/>
                </a:cubicBezTo>
                <a:cubicBezTo>
                  <a:pt x="2404342" y="1081"/>
                  <a:pt x="2662362" y="-3810"/>
                  <a:pt x="2907900" y="0"/>
                </a:cubicBezTo>
                <a:cubicBezTo>
                  <a:pt x="2890287" y="250789"/>
                  <a:pt x="2897218" y="285786"/>
                  <a:pt x="2907900" y="526105"/>
                </a:cubicBezTo>
                <a:cubicBezTo>
                  <a:pt x="2918582" y="766425"/>
                  <a:pt x="2920325" y="897402"/>
                  <a:pt x="2907900" y="1022430"/>
                </a:cubicBezTo>
                <a:cubicBezTo>
                  <a:pt x="2895475" y="1147458"/>
                  <a:pt x="2902619" y="1303721"/>
                  <a:pt x="2907900" y="1488975"/>
                </a:cubicBezTo>
                <a:cubicBezTo>
                  <a:pt x="2748648" y="1514804"/>
                  <a:pt x="2554698" y="1479742"/>
                  <a:pt x="2384478" y="1488975"/>
                </a:cubicBezTo>
                <a:cubicBezTo>
                  <a:pt x="2214258" y="1498208"/>
                  <a:pt x="2064889" y="1479256"/>
                  <a:pt x="1802898" y="1488975"/>
                </a:cubicBezTo>
                <a:cubicBezTo>
                  <a:pt x="1540907" y="1498694"/>
                  <a:pt x="1385404" y="1508716"/>
                  <a:pt x="1221318" y="1488975"/>
                </a:cubicBezTo>
                <a:cubicBezTo>
                  <a:pt x="1057232" y="1469234"/>
                  <a:pt x="818380" y="1487768"/>
                  <a:pt x="668817" y="1488975"/>
                </a:cubicBezTo>
                <a:cubicBezTo>
                  <a:pt x="519254" y="1490182"/>
                  <a:pt x="255656" y="1458581"/>
                  <a:pt x="0" y="1488975"/>
                </a:cubicBezTo>
                <a:cubicBezTo>
                  <a:pt x="-8792" y="1297027"/>
                  <a:pt x="-18928" y="1107438"/>
                  <a:pt x="0" y="962871"/>
                </a:cubicBezTo>
                <a:cubicBezTo>
                  <a:pt x="18928" y="818304"/>
                  <a:pt x="-15387" y="646147"/>
                  <a:pt x="0" y="436766"/>
                </a:cubicBezTo>
                <a:cubicBezTo>
                  <a:pt x="15387" y="227385"/>
                  <a:pt x="5623" y="182077"/>
                  <a:pt x="0" y="0"/>
                </a:cubicBezTo>
                <a:close/>
              </a:path>
            </a:pathLst>
          </a:custGeom>
          <a:solidFill>
            <a:srgbClr val="CD202E"/>
          </a:solidFill>
          <a:ln w="44450" cmpd="sng">
            <a:solidFill>
              <a:srgbClr val="CD202E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none" lIns="292649" tIns="343664" rIns="459878" bIns="196381" rtlCol="0" anchor="ctr" anchorCtr="0">
            <a:spAutoFit/>
          </a:bodyPr>
          <a:lstStyle/>
          <a:p>
            <a:pPr algn="r">
              <a:lnSpc>
                <a:spcPct val="80000"/>
              </a:lnSpc>
            </a:pPr>
            <a:r>
              <a:rPr lang="en-US" sz="7665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OPEN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FB0497E-A8C7-BE63-AC1B-C74463105F8F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8527770" y="2588915"/>
            <a:ext cx="2309403" cy="1196948"/>
          </a:xfrm>
          <a:custGeom>
            <a:avLst/>
            <a:gdLst>
              <a:gd name="csX0" fmla="*/ 0 w 2309403"/>
              <a:gd name="csY0" fmla="*/ 0 h 1196948"/>
              <a:gd name="csX1" fmla="*/ 554257 w 2309403"/>
              <a:gd name="csY1" fmla="*/ 0 h 1196948"/>
              <a:gd name="csX2" fmla="*/ 1131607 w 2309403"/>
              <a:gd name="csY2" fmla="*/ 0 h 1196948"/>
              <a:gd name="csX3" fmla="*/ 1732052 w 2309403"/>
              <a:gd name="csY3" fmla="*/ 0 h 1196948"/>
              <a:gd name="csX4" fmla="*/ 2309403 w 2309403"/>
              <a:gd name="csY4" fmla="*/ 0 h 1196948"/>
              <a:gd name="csX5" fmla="*/ 2309403 w 2309403"/>
              <a:gd name="csY5" fmla="*/ 610443 h 1196948"/>
              <a:gd name="csX6" fmla="*/ 2309403 w 2309403"/>
              <a:gd name="csY6" fmla="*/ 1196948 h 1196948"/>
              <a:gd name="csX7" fmla="*/ 1685864 w 2309403"/>
              <a:gd name="csY7" fmla="*/ 1196948 h 1196948"/>
              <a:gd name="csX8" fmla="*/ 1062325 w 2309403"/>
              <a:gd name="csY8" fmla="*/ 1196948 h 1196948"/>
              <a:gd name="csX9" fmla="*/ 0 w 2309403"/>
              <a:gd name="csY9" fmla="*/ 1196948 h 1196948"/>
              <a:gd name="csX10" fmla="*/ 0 w 2309403"/>
              <a:gd name="csY10" fmla="*/ 610443 h 1196948"/>
              <a:gd name="csX11" fmla="*/ 0 w 2309403"/>
              <a:gd name="csY11" fmla="*/ 0 h 119694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2309403" h="1196948" fill="none" extrusionOk="0">
                <a:moveTo>
                  <a:pt x="0" y="0"/>
                </a:moveTo>
                <a:cubicBezTo>
                  <a:pt x="239257" y="9419"/>
                  <a:pt x="415793" y="15011"/>
                  <a:pt x="554257" y="0"/>
                </a:cubicBezTo>
                <a:cubicBezTo>
                  <a:pt x="692721" y="-15011"/>
                  <a:pt x="907055" y="-25004"/>
                  <a:pt x="1131607" y="0"/>
                </a:cubicBezTo>
                <a:cubicBezTo>
                  <a:pt x="1356159" y="25004"/>
                  <a:pt x="1438339" y="-8223"/>
                  <a:pt x="1732052" y="0"/>
                </a:cubicBezTo>
                <a:cubicBezTo>
                  <a:pt x="2025765" y="8223"/>
                  <a:pt x="2082241" y="-28090"/>
                  <a:pt x="2309403" y="0"/>
                </a:cubicBezTo>
                <a:cubicBezTo>
                  <a:pt x="2330673" y="176481"/>
                  <a:pt x="2284626" y="341208"/>
                  <a:pt x="2309403" y="610443"/>
                </a:cubicBezTo>
                <a:cubicBezTo>
                  <a:pt x="2334180" y="879678"/>
                  <a:pt x="2326448" y="916617"/>
                  <a:pt x="2309403" y="1196948"/>
                </a:cubicBezTo>
                <a:cubicBezTo>
                  <a:pt x="2068645" y="1169674"/>
                  <a:pt x="1846028" y="1222287"/>
                  <a:pt x="1685864" y="1196948"/>
                </a:cubicBezTo>
                <a:cubicBezTo>
                  <a:pt x="1525700" y="1171609"/>
                  <a:pt x="1216543" y="1216490"/>
                  <a:pt x="1062325" y="1196948"/>
                </a:cubicBezTo>
                <a:cubicBezTo>
                  <a:pt x="908107" y="1177406"/>
                  <a:pt x="432991" y="1145078"/>
                  <a:pt x="0" y="1196948"/>
                </a:cubicBezTo>
                <a:cubicBezTo>
                  <a:pt x="14591" y="974461"/>
                  <a:pt x="-5806" y="845142"/>
                  <a:pt x="0" y="610443"/>
                </a:cubicBezTo>
                <a:cubicBezTo>
                  <a:pt x="5806" y="375745"/>
                  <a:pt x="4202" y="196035"/>
                  <a:pt x="0" y="0"/>
                </a:cubicBezTo>
                <a:close/>
              </a:path>
              <a:path w="2309403" h="1196948" stroke="0" extrusionOk="0">
                <a:moveTo>
                  <a:pt x="0" y="0"/>
                </a:moveTo>
                <a:cubicBezTo>
                  <a:pt x="274912" y="-27053"/>
                  <a:pt x="404671" y="-17187"/>
                  <a:pt x="554257" y="0"/>
                </a:cubicBezTo>
                <a:cubicBezTo>
                  <a:pt x="703843" y="17187"/>
                  <a:pt x="822434" y="-7701"/>
                  <a:pt x="1062325" y="0"/>
                </a:cubicBezTo>
                <a:cubicBezTo>
                  <a:pt x="1302216" y="7701"/>
                  <a:pt x="1542483" y="8805"/>
                  <a:pt x="1685864" y="0"/>
                </a:cubicBezTo>
                <a:cubicBezTo>
                  <a:pt x="1829245" y="-8805"/>
                  <a:pt x="2161475" y="-3881"/>
                  <a:pt x="2309403" y="0"/>
                </a:cubicBezTo>
                <a:cubicBezTo>
                  <a:pt x="2303228" y="266511"/>
                  <a:pt x="2319365" y="377740"/>
                  <a:pt x="2309403" y="586505"/>
                </a:cubicBezTo>
                <a:cubicBezTo>
                  <a:pt x="2299441" y="795271"/>
                  <a:pt x="2324870" y="957736"/>
                  <a:pt x="2309403" y="1196948"/>
                </a:cubicBezTo>
                <a:cubicBezTo>
                  <a:pt x="2058288" y="1181776"/>
                  <a:pt x="1981851" y="1197802"/>
                  <a:pt x="1732052" y="1196948"/>
                </a:cubicBezTo>
                <a:cubicBezTo>
                  <a:pt x="1482253" y="1196094"/>
                  <a:pt x="1365012" y="1222426"/>
                  <a:pt x="1108513" y="1196948"/>
                </a:cubicBezTo>
                <a:cubicBezTo>
                  <a:pt x="852014" y="1171470"/>
                  <a:pt x="837509" y="1196441"/>
                  <a:pt x="600445" y="1196948"/>
                </a:cubicBezTo>
                <a:cubicBezTo>
                  <a:pt x="363381" y="1197455"/>
                  <a:pt x="254820" y="1222181"/>
                  <a:pt x="0" y="1196948"/>
                </a:cubicBezTo>
                <a:cubicBezTo>
                  <a:pt x="-25970" y="982404"/>
                  <a:pt x="-28167" y="865590"/>
                  <a:pt x="0" y="598474"/>
                </a:cubicBezTo>
                <a:cubicBezTo>
                  <a:pt x="28167" y="331358"/>
                  <a:pt x="-10253" y="285816"/>
                  <a:pt x="0" y="0"/>
                </a:cubicBezTo>
                <a:close/>
              </a:path>
            </a:pathLst>
          </a:custGeom>
          <a:solidFill>
            <a:srgbClr val="CD202E"/>
          </a:solidFill>
          <a:ln>
            <a:solidFill>
              <a:srgbClr val="CD202E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none" lIns="292649" tIns="167228" rIns="459878" bIns="83614" rtlCol="0" anchor="ctr" anchorCtr="0">
            <a:spAutoFit/>
          </a:bodyPr>
          <a:lstStyle/>
          <a:p>
            <a:pPr algn="r">
              <a:lnSpc>
                <a:spcPct val="80000"/>
              </a:lnSpc>
            </a:pPr>
            <a:r>
              <a:rPr lang="en-US" sz="7665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DAY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3B1692C-6133-278D-6E2E-C27CAA53C4ED}"/>
              </a:ext>
            </a:extLst>
          </p:cNvPr>
          <p:cNvSpPr txBox="1">
            <a:spLocks/>
          </p:cNvSpPr>
          <p:nvPr/>
        </p:nvSpPr>
        <p:spPr>
          <a:xfrm>
            <a:off x="405493" y="407916"/>
            <a:ext cx="3092789" cy="244682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r>
              <a:rPr lang="en-US" sz="2323" b="1" i="1" dirty="0">
                <a:solidFill>
                  <a:schemeClr val="bg1"/>
                </a:solidFill>
                <a:effectLst>
                  <a:outerShdw blurRad="837614" dist="38100" dir="2700000" sx="107000" sy="107000" algn="tl" rotWithShape="0">
                    <a:prstClr val="black">
                      <a:alpha val="82000"/>
                    </a:prstClr>
                  </a:outerShdw>
                </a:effectLst>
                <a:latin typeface="HELVETICA NEUE LT 97 BLACK COND" panose="02000503000000000000" pitchFamily="2" charset="0"/>
              </a:rPr>
              <a:t>• FACE PAINTING</a:t>
            </a:r>
            <a:br>
              <a:rPr lang="en-US" sz="2323" b="1" i="1" dirty="0">
                <a:solidFill>
                  <a:schemeClr val="bg1"/>
                </a:solidFill>
                <a:effectLst>
                  <a:outerShdw blurRad="837614" dist="38100" dir="2700000" sx="107000" sy="107000" algn="tl" rotWithShape="0">
                    <a:prstClr val="black">
                      <a:alpha val="82000"/>
                    </a:prstClr>
                  </a:outerShdw>
                </a:effectLst>
                <a:latin typeface="HELVETICA NEUE LT 97 BLACK COND" panose="02000503000000000000" pitchFamily="2" charset="0"/>
              </a:rPr>
            </a:br>
            <a:r>
              <a:rPr lang="en-US" sz="2323" b="1" i="1" dirty="0">
                <a:solidFill>
                  <a:schemeClr val="bg1"/>
                </a:solidFill>
                <a:effectLst>
                  <a:outerShdw blurRad="837614" dist="38100" dir="2700000" sx="107000" sy="107000" algn="tl" rotWithShape="0">
                    <a:prstClr val="black">
                      <a:alpha val="82000"/>
                    </a:prstClr>
                  </a:outerShdw>
                </a:effectLst>
                <a:latin typeface="HELVETICA NEUE LT 97 BLACK COND" panose="02000503000000000000" pitchFamily="2" charset="0"/>
              </a:rPr>
              <a:t>• BALLOON ANIMALS</a:t>
            </a:r>
            <a:br>
              <a:rPr lang="en-US" sz="2323" b="1" i="1" dirty="0">
                <a:solidFill>
                  <a:schemeClr val="bg1"/>
                </a:solidFill>
                <a:effectLst>
                  <a:outerShdw blurRad="837614" dist="38100" dir="2700000" sx="107000" sy="107000" algn="tl" rotWithShape="0">
                    <a:prstClr val="black">
                      <a:alpha val="82000"/>
                    </a:prstClr>
                  </a:outerShdw>
                </a:effectLst>
                <a:latin typeface="HELVETICA NEUE LT 97 BLACK COND" panose="02000503000000000000" pitchFamily="2" charset="0"/>
              </a:rPr>
            </a:br>
            <a:r>
              <a:rPr lang="en-US" sz="2323" b="1" i="1" dirty="0">
                <a:solidFill>
                  <a:schemeClr val="bg1"/>
                </a:solidFill>
                <a:effectLst>
                  <a:outerShdw blurRad="837614" dist="38100" dir="2700000" sx="107000" sy="107000" algn="tl" rotWithShape="0">
                    <a:prstClr val="black">
                      <a:alpha val="82000"/>
                    </a:prstClr>
                  </a:outerShdw>
                </a:effectLst>
                <a:latin typeface="HELVETICA NEUE LT 97 BLACK COND" panose="02000503000000000000" pitchFamily="2" charset="0"/>
              </a:rPr>
              <a:t>• JUMPING CASTLE</a:t>
            </a:r>
            <a:br>
              <a:rPr lang="en-US" sz="2323" b="1" i="1" dirty="0">
                <a:solidFill>
                  <a:schemeClr val="bg1"/>
                </a:solidFill>
                <a:effectLst>
                  <a:outerShdw blurRad="837614" dist="38100" dir="2700000" sx="107000" sy="107000" algn="tl" rotWithShape="0">
                    <a:prstClr val="black">
                      <a:alpha val="82000"/>
                    </a:prstClr>
                  </a:outerShdw>
                </a:effectLst>
                <a:latin typeface="HELVETICA NEUE LT 97 BLACK COND" panose="02000503000000000000" pitchFamily="2" charset="0"/>
              </a:rPr>
            </a:br>
            <a:r>
              <a:rPr lang="en-US" sz="2323" b="1" i="1" dirty="0">
                <a:solidFill>
                  <a:schemeClr val="bg1"/>
                </a:solidFill>
                <a:effectLst>
                  <a:outerShdw blurRad="837614" dist="38100" dir="2700000" sx="107000" sy="107000" algn="tl" rotWithShape="0">
                    <a:prstClr val="black">
                      <a:alpha val="82000"/>
                    </a:prstClr>
                  </a:outerShdw>
                </a:effectLst>
                <a:latin typeface="HELVETICA NEUE LT 97 BLACK COND" panose="02000503000000000000" pitchFamily="2" charset="0"/>
              </a:rPr>
              <a:t>+ MORE!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96B9422-10A1-B594-DD80-263D22CD15D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65184" y="5724966"/>
            <a:ext cx="2431059" cy="291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2447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F2AE53-04E4-5CF5-C404-0808AF8AC8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7">
            <a:extLst>
              <a:ext uri="{FF2B5EF4-FFF2-40B4-BE49-F238E27FC236}">
                <a16:creationId xmlns:a16="http://schemas.microsoft.com/office/drawing/2014/main" id="{E41EECC8-6D83-998F-0ED7-70626DCDA3EC}"/>
              </a:ext>
            </a:extLst>
          </p:cNvPr>
          <p:cNvSpPr>
            <a:spLocks/>
          </p:cNvSpPr>
          <p:nvPr>
            <p:ph type="pic" sz="quarter" idx="13"/>
          </p:nvPr>
        </p:nvSpPr>
        <p:spPr>
          <a:xfrm>
            <a:off x="0" y="0"/>
            <a:ext cx="9909544" cy="6480176"/>
          </a:xfrm>
        </p:spPr>
        <p:txBody>
          <a:bodyPr/>
          <a:lstStyle/>
          <a:p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926E656-61C2-1E69-9CD6-7FE49B8D3D3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rcRect l="44796" r="486" b="309"/>
          <a:stretch>
            <a:fillRect/>
          </a:stretch>
        </p:blipFill>
        <p:spPr>
          <a:xfrm>
            <a:off x="6427487" y="0"/>
            <a:ext cx="5090044" cy="648017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C8A5C3A-A345-83DA-A52F-0F784D7B0C0D}"/>
              </a:ext>
            </a:extLst>
          </p:cNvPr>
          <p:cNvSpPr txBox="1">
            <a:spLocks/>
          </p:cNvSpPr>
          <p:nvPr/>
        </p:nvSpPr>
        <p:spPr>
          <a:xfrm>
            <a:off x="7673041" y="1910867"/>
            <a:ext cx="3419786" cy="1145740"/>
          </a:xfrm>
          <a:custGeom>
            <a:avLst/>
            <a:gdLst>
              <a:gd name="csX0" fmla="*/ 0 w 3419786"/>
              <a:gd name="csY0" fmla="*/ 0 h 1145740"/>
              <a:gd name="csX1" fmla="*/ 752353 w 3419786"/>
              <a:gd name="csY1" fmla="*/ 0 h 1145740"/>
              <a:gd name="csX2" fmla="*/ 1470508 w 3419786"/>
              <a:gd name="csY2" fmla="*/ 0 h 1145740"/>
              <a:gd name="csX3" fmla="*/ 2188663 w 3419786"/>
              <a:gd name="csY3" fmla="*/ 0 h 1145740"/>
              <a:gd name="csX4" fmla="*/ 2770027 w 3419786"/>
              <a:gd name="csY4" fmla="*/ 0 h 1145740"/>
              <a:gd name="csX5" fmla="*/ 3419786 w 3419786"/>
              <a:gd name="csY5" fmla="*/ 0 h 1145740"/>
              <a:gd name="csX6" fmla="*/ 3419786 w 3419786"/>
              <a:gd name="csY6" fmla="*/ 584327 h 1145740"/>
              <a:gd name="csX7" fmla="*/ 3419786 w 3419786"/>
              <a:gd name="csY7" fmla="*/ 1145740 h 1145740"/>
              <a:gd name="csX8" fmla="*/ 2735829 w 3419786"/>
              <a:gd name="csY8" fmla="*/ 1145740 h 1145740"/>
              <a:gd name="csX9" fmla="*/ 2154465 w 3419786"/>
              <a:gd name="csY9" fmla="*/ 1145740 h 1145740"/>
              <a:gd name="csX10" fmla="*/ 1573102 w 3419786"/>
              <a:gd name="csY10" fmla="*/ 1145740 h 1145740"/>
              <a:gd name="csX11" fmla="*/ 854947 w 3419786"/>
              <a:gd name="csY11" fmla="*/ 1145740 h 1145740"/>
              <a:gd name="csX12" fmla="*/ 0 w 3419786"/>
              <a:gd name="csY12" fmla="*/ 1145740 h 1145740"/>
              <a:gd name="csX13" fmla="*/ 0 w 3419786"/>
              <a:gd name="csY13" fmla="*/ 549955 h 1145740"/>
              <a:gd name="csX14" fmla="*/ 0 w 3419786"/>
              <a:gd name="csY14" fmla="*/ 0 h 114574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</a:cxnLst>
            <a:rect l="l" t="t" r="r" b="b"/>
            <a:pathLst>
              <a:path w="3419786" h="1145740" fill="none" extrusionOk="0">
                <a:moveTo>
                  <a:pt x="0" y="0"/>
                </a:moveTo>
                <a:cubicBezTo>
                  <a:pt x="179022" y="194"/>
                  <a:pt x="407006" y="-4897"/>
                  <a:pt x="752353" y="0"/>
                </a:cubicBezTo>
                <a:cubicBezTo>
                  <a:pt x="1097700" y="4897"/>
                  <a:pt x="1216676" y="7762"/>
                  <a:pt x="1470508" y="0"/>
                </a:cubicBezTo>
                <a:cubicBezTo>
                  <a:pt x="1724341" y="-7762"/>
                  <a:pt x="1872673" y="14728"/>
                  <a:pt x="2188663" y="0"/>
                </a:cubicBezTo>
                <a:cubicBezTo>
                  <a:pt x="2504653" y="-14728"/>
                  <a:pt x="2543697" y="-9121"/>
                  <a:pt x="2770027" y="0"/>
                </a:cubicBezTo>
                <a:cubicBezTo>
                  <a:pt x="2996357" y="9121"/>
                  <a:pt x="3249516" y="-13238"/>
                  <a:pt x="3419786" y="0"/>
                </a:cubicBezTo>
                <a:cubicBezTo>
                  <a:pt x="3403813" y="279846"/>
                  <a:pt x="3392309" y="444344"/>
                  <a:pt x="3419786" y="584327"/>
                </a:cubicBezTo>
                <a:cubicBezTo>
                  <a:pt x="3447263" y="724310"/>
                  <a:pt x="3412669" y="1000739"/>
                  <a:pt x="3419786" y="1145740"/>
                </a:cubicBezTo>
                <a:cubicBezTo>
                  <a:pt x="3165148" y="1172595"/>
                  <a:pt x="3073408" y="1113144"/>
                  <a:pt x="2735829" y="1145740"/>
                </a:cubicBezTo>
                <a:cubicBezTo>
                  <a:pt x="2398250" y="1178336"/>
                  <a:pt x="2403774" y="1122446"/>
                  <a:pt x="2154465" y="1145740"/>
                </a:cubicBezTo>
                <a:cubicBezTo>
                  <a:pt x="1905156" y="1169034"/>
                  <a:pt x="1711146" y="1127546"/>
                  <a:pt x="1573102" y="1145740"/>
                </a:cubicBezTo>
                <a:cubicBezTo>
                  <a:pt x="1435058" y="1163934"/>
                  <a:pt x="1159710" y="1161805"/>
                  <a:pt x="854947" y="1145740"/>
                </a:cubicBezTo>
                <a:cubicBezTo>
                  <a:pt x="550184" y="1129675"/>
                  <a:pt x="299729" y="1114981"/>
                  <a:pt x="0" y="1145740"/>
                </a:cubicBezTo>
                <a:cubicBezTo>
                  <a:pt x="22057" y="891511"/>
                  <a:pt x="18581" y="776351"/>
                  <a:pt x="0" y="549955"/>
                </a:cubicBezTo>
                <a:cubicBezTo>
                  <a:pt x="-18581" y="323560"/>
                  <a:pt x="-9266" y="199224"/>
                  <a:pt x="0" y="0"/>
                </a:cubicBezTo>
                <a:close/>
              </a:path>
              <a:path w="3419786" h="1145740" stroke="0" extrusionOk="0">
                <a:moveTo>
                  <a:pt x="0" y="0"/>
                </a:moveTo>
                <a:cubicBezTo>
                  <a:pt x="139988" y="-14785"/>
                  <a:pt x="372824" y="-29821"/>
                  <a:pt x="649759" y="0"/>
                </a:cubicBezTo>
                <a:cubicBezTo>
                  <a:pt x="926694" y="29821"/>
                  <a:pt x="1027994" y="-28246"/>
                  <a:pt x="1231123" y="0"/>
                </a:cubicBezTo>
                <a:cubicBezTo>
                  <a:pt x="1434252" y="28246"/>
                  <a:pt x="1804211" y="5126"/>
                  <a:pt x="1983476" y="0"/>
                </a:cubicBezTo>
                <a:cubicBezTo>
                  <a:pt x="2162741" y="-5126"/>
                  <a:pt x="2341481" y="1277"/>
                  <a:pt x="2633235" y="0"/>
                </a:cubicBezTo>
                <a:cubicBezTo>
                  <a:pt x="2924989" y="-1277"/>
                  <a:pt x="3141884" y="-27274"/>
                  <a:pt x="3419786" y="0"/>
                </a:cubicBezTo>
                <a:cubicBezTo>
                  <a:pt x="3403139" y="223056"/>
                  <a:pt x="3404123" y="452771"/>
                  <a:pt x="3419786" y="595785"/>
                </a:cubicBezTo>
                <a:cubicBezTo>
                  <a:pt x="3435449" y="738799"/>
                  <a:pt x="3429794" y="922229"/>
                  <a:pt x="3419786" y="1145740"/>
                </a:cubicBezTo>
                <a:cubicBezTo>
                  <a:pt x="3223645" y="1157287"/>
                  <a:pt x="2974252" y="1167031"/>
                  <a:pt x="2735829" y="1145740"/>
                </a:cubicBezTo>
                <a:cubicBezTo>
                  <a:pt x="2497406" y="1124449"/>
                  <a:pt x="2398400" y="1158488"/>
                  <a:pt x="2154465" y="1145740"/>
                </a:cubicBezTo>
                <a:cubicBezTo>
                  <a:pt x="1910530" y="1132992"/>
                  <a:pt x="1641089" y="1133665"/>
                  <a:pt x="1470508" y="1145740"/>
                </a:cubicBezTo>
                <a:cubicBezTo>
                  <a:pt x="1299927" y="1157815"/>
                  <a:pt x="1099286" y="1170213"/>
                  <a:pt x="786551" y="1145740"/>
                </a:cubicBezTo>
                <a:cubicBezTo>
                  <a:pt x="473816" y="1121267"/>
                  <a:pt x="160209" y="1164332"/>
                  <a:pt x="0" y="1145740"/>
                </a:cubicBezTo>
                <a:cubicBezTo>
                  <a:pt x="-21929" y="1018451"/>
                  <a:pt x="16688" y="837394"/>
                  <a:pt x="0" y="549955"/>
                </a:cubicBezTo>
                <a:cubicBezTo>
                  <a:pt x="-16688" y="262517"/>
                  <a:pt x="23677" y="218641"/>
                  <a:pt x="0" y="0"/>
                </a:cubicBezTo>
                <a:close/>
              </a:path>
            </a:pathLst>
          </a:custGeom>
          <a:solidFill>
            <a:srgbClr val="CD202E"/>
          </a:solidFill>
          <a:ln w="44450" cmpd="sng">
            <a:solidFill>
              <a:srgbClr val="CD202E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none" lIns="292649" tIns="343664" rIns="376264" bIns="196381" rtlCol="0" anchor="ctr" anchorCtr="0">
            <a:spAutoFit/>
          </a:bodyPr>
          <a:lstStyle/>
          <a:p>
            <a:pPr algn="r">
              <a:lnSpc>
                <a:spcPct val="80000"/>
              </a:lnSpc>
            </a:pPr>
            <a:r>
              <a:rPr lang="en-US" sz="4877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FIRST LINE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EB169DB-23B6-42E7-5965-6B3B32715713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6880478" y="2928079"/>
            <a:ext cx="3950908" cy="853712"/>
          </a:xfrm>
          <a:custGeom>
            <a:avLst/>
            <a:gdLst>
              <a:gd name="csX0" fmla="*/ 0 w 3950908"/>
              <a:gd name="csY0" fmla="*/ 0 h 853712"/>
              <a:gd name="csX1" fmla="*/ 618976 w 3950908"/>
              <a:gd name="csY1" fmla="*/ 0 h 853712"/>
              <a:gd name="csX2" fmla="*/ 1158933 w 3950908"/>
              <a:gd name="csY2" fmla="*/ 0 h 853712"/>
              <a:gd name="csX3" fmla="*/ 1738400 w 3950908"/>
              <a:gd name="csY3" fmla="*/ 0 h 853712"/>
              <a:gd name="csX4" fmla="*/ 2436393 w 3950908"/>
              <a:gd name="csY4" fmla="*/ 0 h 853712"/>
              <a:gd name="csX5" fmla="*/ 3055369 w 3950908"/>
              <a:gd name="csY5" fmla="*/ 0 h 853712"/>
              <a:gd name="csX6" fmla="*/ 3950908 w 3950908"/>
              <a:gd name="csY6" fmla="*/ 0 h 853712"/>
              <a:gd name="csX7" fmla="*/ 3950908 w 3950908"/>
              <a:gd name="csY7" fmla="*/ 435393 h 853712"/>
              <a:gd name="csX8" fmla="*/ 3950908 w 3950908"/>
              <a:gd name="csY8" fmla="*/ 853712 h 853712"/>
              <a:gd name="csX9" fmla="*/ 3292423 w 3950908"/>
              <a:gd name="csY9" fmla="*/ 853712 h 853712"/>
              <a:gd name="csX10" fmla="*/ 2712957 w 3950908"/>
              <a:gd name="csY10" fmla="*/ 853712 h 853712"/>
              <a:gd name="csX11" fmla="*/ 1975454 w 3950908"/>
              <a:gd name="csY11" fmla="*/ 853712 h 853712"/>
              <a:gd name="csX12" fmla="*/ 1356478 w 3950908"/>
              <a:gd name="csY12" fmla="*/ 853712 h 853712"/>
              <a:gd name="csX13" fmla="*/ 816521 w 3950908"/>
              <a:gd name="csY13" fmla="*/ 853712 h 853712"/>
              <a:gd name="csX14" fmla="*/ 0 w 3950908"/>
              <a:gd name="csY14" fmla="*/ 853712 h 853712"/>
              <a:gd name="csX15" fmla="*/ 0 w 3950908"/>
              <a:gd name="csY15" fmla="*/ 443930 h 853712"/>
              <a:gd name="csX16" fmla="*/ 0 w 3950908"/>
              <a:gd name="csY16" fmla="*/ 0 h 85371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</a:cxnLst>
            <a:rect l="l" t="t" r="r" b="b"/>
            <a:pathLst>
              <a:path w="3950908" h="853712" fill="none" extrusionOk="0">
                <a:moveTo>
                  <a:pt x="0" y="0"/>
                </a:moveTo>
                <a:cubicBezTo>
                  <a:pt x="188009" y="-19542"/>
                  <a:pt x="331208" y="-28972"/>
                  <a:pt x="618976" y="0"/>
                </a:cubicBezTo>
                <a:cubicBezTo>
                  <a:pt x="906744" y="28972"/>
                  <a:pt x="974834" y="4889"/>
                  <a:pt x="1158933" y="0"/>
                </a:cubicBezTo>
                <a:cubicBezTo>
                  <a:pt x="1343032" y="-4889"/>
                  <a:pt x="1604999" y="-5773"/>
                  <a:pt x="1738400" y="0"/>
                </a:cubicBezTo>
                <a:cubicBezTo>
                  <a:pt x="1871801" y="5773"/>
                  <a:pt x="2165590" y="6182"/>
                  <a:pt x="2436393" y="0"/>
                </a:cubicBezTo>
                <a:cubicBezTo>
                  <a:pt x="2707196" y="-6182"/>
                  <a:pt x="2855586" y="-4755"/>
                  <a:pt x="3055369" y="0"/>
                </a:cubicBezTo>
                <a:cubicBezTo>
                  <a:pt x="3255152" y="4755"/>
                  <a:pt x="3720694" y="-34495"/>
                  <a:pt x="3950908" y="0"/>
                </a:cubicBezTo>
                <a:cubicBezTo>
                  <a:pt x="3962491" y="135131"/>
                  <a:pt x="3963048" y="337991"/>
                  <a:pt x="3950908" y="435393"/>
                </a:cubicBezTo>
                <a:cubicBezTo>
                  <a:pt x="3938768" y="532795"/>
                  <a:pt x="3954622" y="699431"/>
                  <a:pt x="3950908" y="853712"/>
                </a:cubicBezTo>
                <a:cubicBezTo>
                  <a:pt x="3698053" y="844473"/>
                  <a:pt x="3616132" y="858320"/>
                  <a:pt x="3292423" y="853712"/>
                </a:cubicBezTo>
                <a:cubicBezTo>
                  <a:pt x="2968714" y="849104"/>
                  <a:pt x="2973954" y="875408"/>
                  <a:pt x="2712957" y="853712"/>
                </a:cubicBezTo>
                <a:cubicBezTo>
                  <a:pt x="2451960" y="832016"/>
                  <a:pt x="2340794" y="873419"/>
                  <a:pt x="1975454" y="853712"/>
                </a:cubicBezTo>
                <a:cubicBezTo>
                  <a:pt x="1610114" y="834005"/>
                  <a:pt x="1607650" y="827435"/>
                  <a:pt x="1356478" y="853712"/>
                </a:cubicBezTo>
                <a:cubicBezTo>
                  <a:pt x="1105306" y="879989"/>
                  <a:pt x="1006644" y="848041"/>
                  <a:pt x="816521" y="853712"/>
                </a:cubicBezTo>
                <a:cubicBezTo>
                  <a:pt x="626398" y="859383"/>
                  <a:pt x="324188" y="884684"/>
                  <a:pt x="0" y="853712"/>
                </a:cubicBezTo>
                <a:cubicBezTo>
                  <a:pt x="-17736" y="747233"/>
                  <a:pt x="5775" y="527796"/>
                  <a:pt x="0" y="443930"/>
                </a:cubicBezTo>
                <a:cubicBezTo>
                  <a:pt x="-5775" y="360064"/>
                  <a:pt x="-19803" y="119800"/>
                  <a:pt x="0" y="0"/>
                </a:cubicBezTo>
                <a:close/>
              </a:path>
              <a:path w="3950908" h="853712" stroke="0" extrusionOk="0">
                <a:moveTo>
                  <a:pt x="0" y="0"/>
                </a:moveTo>
                <a:cubicBezTo>
                  <a:pt x="195798" y="-19221"/>
                  <a:pt x="334033" y="-15538"/>
                  <a:pt x="618976" y="0"/>
                </a:cubicBezTo>
                <a:cubicBezTo>
                  <a:pt x="903919" y="15538"/>
                  <a:pt x="1029630" y="-10523"/>
                  <a:pt x="1158933" y="0"/>
                </a:cubicBezTo>
                <a:cubicBezTo>
                  <a:pt x="1288236" y="10523"/>
                  <a:pt x="1622440" y="-24014"/>
                  <a:pt x="1896436" y="0"/>
                </a:cubicBezTo>
                <a:cubicBezTo>
                  <a:pt x="2170432" y="24014"/>
                  <a:pt x="2292476" y="12494"/>
                  <a:pt x="2515411" y="0"/>
                </a:cubicBezTo>
                <a:cubicBezTo>
                  <a:pt x="2738346" y="-12494"/>
                  <a:pt x="2886519" y="-21597"/>
                  <a:pt x="3134387" y="0"/>
                </a:cubicBezTo>
                <a:cubicBezTo>
                  <a:pt x="3382255" y="21597"/>
                  <a:pt x="3784826" y="-40028"/>
                  <a:pt x="3950908" y="0"/>
                </a:cubicBezTo>
                <a:cubicBezTo>
                  <a:pt x="3963760" y="135816"/>
                  <a:pt x="3934988" y="253909"/>
                  <a:pt x="3950908" y="409782"/>
                </a:cubicBezTo>
                <a:cubicBezTo>
                  <a:pt x="3966828" y="565655"/>
                  <a:pt x="3969722" y="694322"/>
                  <a:pt x="3950908" y="853712"/>
                </a:cubicBezTo>
                <a:cubicBezTo>
                  <a:pt x="3664390" y="872734"/>
                  <a:pt x="3659881" y="849970"/>
                  <a:pt x="3371441" y="853712"/>
                </a:cubicBezTo>
                <a:cubicBezTo>
                  <a:pt x="3083001" y="857454"/>
                  <a:pt x="3009632" y="864197"/>
                  <a:pt x="2712957" y="853712"/>
                </a:cubicBezTo>
                <a:cubicBezTo>
                  <a:pt x="2416282" y="843227"/>
                  <a:pt x="2302925" y="823708"/>
                  <a:pt x="2054472" y="853712"/>
                </a:cubicBezTo>
                <a:cubicBezTo>
                  <a:pt x="1806019" y="883716"/>
                  <a:pt x="1655479" y="859493"/>
                  <a:pt x="1435497" y="853712"/>
                </a:cubicBezTo>
                <a:cubicBezTo>
                  <a:pt x="1215515" y="847931"/>
                  <a:pt x="1013796" y="871529"/>
                  <a:pt x="697994" y="853712"/>
                </a:cubicBezTo>
                <a:cubicBezTo>
                  <a:pt x="382192" y="835895"/>
                  <a:pt x="310529" y="858307"/>
                  <a:pt x="0" y="853712"/>
                </a:cubicBezTo>
                <a:cubicBezTo>
                  <a:pt x="19763" y="723295"/>
                  <a:pt x="17674" y="528489"/>
                  <a:pt x="0" y="443930"/>
                </a:cubicBezTo>
                <a:cubicBezTo>
                  <a:pt x="-17674" y="359371"/>
                  <a:pt x="-1507" y="178396"/>
                  <a:pt x="0" y="0"/>
                </a:cubicBezTo>
                <a:close/>
              </a:path>
            </a:pathLst>
          </a:custGeom>
          <a:solidFill>
            <a:srgbClr val="CD202E"/>
          </a:solidFill>
          <a:ln>
            <a:solidFill>
              <a:srgbClr val="CD202E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none" lIns="292649" tIns="167228" rIns="292649" bIns="83614" rtlCol="0" anchor="ctr" anchorCtr="0">
            <a:spAutoFit/>
          </a:bodyPr>
          <a:lstStyle/>
          <a:p>
            <a:pPr algn="r">
              <a:lnSpc>
                <a:spcPct val="80000"/>
              </a:lnSpc>
            </a:pPr>
            <a:r>
              <a:rPr lang="en-US" sz="4877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SECOND LINE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39318C8-03CC-6F87-A3A5-5125FF550C3B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7464913" y="3759077"/>
            <a:ext cx="3627914" cy="488448"/>
          </a:xfrm>
          <a:custGeom>
            <a:avLst/>
            <a:gdLst>
              <a:gd name="csX0" fmla="*/ 0 w 3627914"/>
              <a:gd name="csY0" fmla="*/ 0 h 488448"/>
              <a:gd name="csX1" fmla="*/ 677211 w 3627914"/>
              <a:gd name="csY1" fmla="*/ 0 h 488448"/>
              <a:gd name="csX2" fmla="*/ 1318142 w 3627914"/>
              <a:gd name="csY2" fmla="*/ 0 h 488448"/>
              <a:gd name="csX3" fmla="*/ 1959074 w 3627914"/>
              <a:gd name="csY3" fmla="*/ 0 h 488448"/>
              <a:gd name="csX4" fmla="*/ 2454888 w 3627914"/>
              <a:gd name="csY4" fmla="*/ 0 h 488448"/>
              <a:gd name="csX5" fmla="*/ 2986983 w 3627914"/>
              <a:gd name="csY5" fmla="*/ 0 h 488448"/>
              <a:gd name="csX6" fmla="*/ 3627914 w 3627914"/>
              <a:gd name="csY6" fmla="*/ 0 h 488448"/>
              <a:gd name="csX7" fmla="*/ 3627914 w 3627914"/>
              <a:gd name="csY7" fmla="*/ 488448 h 488448"/>
              <a:gd name="csX8" fmla="*/ 3023262 w 3627914"/>
              <a:gd name="csY8" fmla="*/ 488448 h 488448"/>
              <a:gd name="csX9" fmla="*/ 2527447 w 3627914"/>
              <a:gd name="csY9" fmla="*/ 488448 h 488448"/>
              <a:gd name="csX10" fmla="*/ 2031632 w 3627914"/>
              <a:gd name="csY10" fmla="*/ 488448 h 488448"/>
              <a:gd name="csX11" fmla="*/ 1390700 w 3627914"/>
              <a:gd name="csY11" fmla="*/ 488448 h 488448"/>
              <a:gd name="csX12" fmla="*/ 858606 w 3627914"/>
              <a:gd name="csY12" fmla="*/ 488448 h 488448"/>
              <a:gd name="csX13" fmla="*/ 0 w 3627914"/>
              <a:gd name="csY13" fmla="*/ 488448 h 488448"/>
              <a:gd name="csX14" fmla="*/ 0 w 3627914"/>
              <a:gd name="csY14" fmla="*/ 0 h 48844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</a:cxnLst>
            <a:rect l="l" t="t" r="r" b="b"/>
            <a:pathLst>
              <a:path w="3627914" h="488448" fill="none" extrusionOk="0">
                <a:moveTo>
                  <a:pt x="0" y="0"/>
                </a:moveTo>
                <a:cubicBezTo>
                  <a:pt x="277907" y="12640"/>
                  <a:pt x="530613" y="22285"/>
                  <a:pt x="677211" y="0"/>
                </a:cubicBezTo>
                <a:cubicBezTo>
                  <a:pt x="823809" y="-22285"/>
                  <a:pt x="1041429" y="13068"/>
                  <a:pt x="1318142" y="0"/>
                </a:cubicBezTo>
                <a:cubicBezTo>
                  <a:pt x="1594855" y="-13068"/>
                  <a:pt x="1777212" y="16751"/>
                  <a:pt x="1959074" y="0"/>
                </a:cubicBezTo>
                <a:cubicBezTo>
                  <a:pt x="2140936" y="-16751"/>
                  <a:pt x="2244350" y="-4621"/>
                  <a:pt x="2454888" y="0"/>
                </a:cubicBezTo>
                <a:cubicBezTo>
                  <a:pt x="2665426" y="4621"/>
                  <a:pt x="2828141" y="-20300"/>
                  <a:pt x="2986983" y="0"/>
                </a:cubicBezTo>
                <a:cubicBezTo>
                  <a:pt x="3145825" y="20300"/>
                  <a:pt x="3416135" y="-21264"/>
                  <a:pt x="3627914" y="0"/>
                </a:cubicBezTo>
                <a:cubicBezTo>
                  <a:pt x="3634290" y="127310"/>
                  <a:pt x="3615617" y="377699"/>
                  <a:pt x="3627914" y="488448"/>
                </a:cubicBezTo>
                <a:cubicBezTo>
                  <a:pt x="3394239" y="481573"/>
                  <a:pt x="3312457" y="497787"/>
                  <a:pt x="3023262" y="488448"/>
                </a:cubicBezTo>
                <a:cubicBezTo>
                  <a:pt x="2734067" y="479109"/>
                  <a:pt x="2700572" y="490852"/>
                  <a:pt x="2527447" y="488448"/>
                </a:cubicBezTo>
                <a:cubicBezTo>
                  <a:pt x="2354323" y="486044"/>
                  <a:pt x="2248558" y="512006"/>
                  <a:pt x="2031632" y="488448"/>
                </a:cubicBezTo>
                <a:cubicBezTo>
                  <a:pt x="1814706" y="464890"/>
                  <a:pt x="1616423" y="462845"/>
                  <a:pt x="1390700" y="488448"/>
                </a:cubicBezTo>
                <a:cubicBezTo>
                  <a:pt x="1164977" y="514051"/>
                  <a:pt x="983188" y="477356"/>
                  <a:pt x="858606" y="488448"/>
                </a:cubicBezTo>
                <a:cubicBezTo>
                  <a:pt x="734024" y="499540"/>
                  <a:pt x="233967" y="446995"/>
                  <a:pt x="0" y="488448"/>
                </a:cubicBezTo>
                <a:cubicBezTo>
                  <a:pt x="-7647" y="285648"/>
                  <a:pt x="6030" y="235665"/>
                  <a:pt x="0" y="0"/>
                </a:cubicBezTo>
                <a:close/>
              </a:path>
              <a:path w="3627914" h="488448" stroke="0" extrusionOk="0">
                <a:moveTo>
                  <a:pt x="0" y="0"/>
                </a:moveTo>
                <a:cubicBezTo>
                  <a:pt x="219430" y="-8940"/>
                  <a:pt x="292265" y="-17865"/>
                  <a:pt x="568373" y="0"/>
                </a:cubicBezTo>
                <a:cubicBezTo>
                  <a:pt x="844481" y="17865"/>
                  <a:pt x="825409" y="18962"/>
                  <a:pt x="1064188" y="0"/>
                </a:cubicBezTo>
                <a:cubicBezTo>
                  <a:pt x="1302967" y="-18962"/>
                  <a:pt x="1478357" y="96"/>
                  <a:pt x="1741399" y="0"/>
                </a:cubicBezTo>
                <a:cubicBezTo>
                  <a:pt x="2004441" y="-96"/>
                  <a:pt x="2160481" y="-24018"/>
                  <a:pt x="2309772" y="0"/>
                </a:cubicBezTo>
                <a:cubicBezTo>
                  <a:pt x="2459063" y="24018"/>
                  <a:pt x="2599208" y="-21050"/>
                  <a:pt x="2878145" y="0"/>
                </a:cubicBezTo>
                <a:cubicBezTo>
                  <a:pt x="3157082" y="21050"/>
                  <a:pt x="3323425" y="-30335"/>
                  <a:pt x="3627914" y="0"/>
                </a:cubicBezTo>
                <a:cubicBezTo>
                  <a:pt x="3646924" y="163638"/>
                  <a:pt x="3642822" y="352845"/>
                  <a:pt x="3627914" y="488448"/>
                </a:cubicBezTo>
                <a:cubicBezTo>
                  <a:pt x="3361534" y="514492"/>
                  <a:pt x="3185146" y="475348"/>
                  <a:pt x="3023262" y="488448"/>
                </a:cubicBezTo>
                <a:cubicBezTo>
                  <a:pt x="2861378" y="501548"/>
                  <a:pt x="2673033" y="510813"/>
                  <a:pt x="2527447" y="488448"/>
                </a:cubicBezTo>
                <a:cubicBezTo>
                  <a:pt x="2381861" y="466083"/>
                  <a:pt x="2157586" y="512159"/>
                  <a:pt x="1922794" y="488448"/>
                </a:cubicBezTo>
                <a:cubicBezTo>
                  <a:pt x="1688002" y="464737"/>
                  <a:pt x="1538750" y="463147"/>
                  <a:pt x="1318142" y="488448"/>
                </a:cubicBezTo>
                <a:cubicBezTo>
                  <a:pt x="1097534" y="513749"/>
                  <a:pt x="975786" y="512015"/>
                  <a:pt x="749769" y="488448"/>
                </a:cubicBezTo>
                <a:cubicBezTo>
                  <a:pt x="523752" y="464881"/>
                  <a:pt x="238220" y="452797"/>
                  <a:pt x="0" y="488448"/>
                </a:cubicBezTo>
                <a:cubicBezTo>
                  <a:pt x="20767" y="383933"/>
                  <a:pt x="4403" y="205531"/>
                  <a:pt x="0" y="0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 lIns="83614" tIns="167228" rIns="167228" bIns="83614" rtlCol="0" anchor="ctr" anchorCtr="0">
            <a:normAutofit fontScale="85000" lnSpcReduction="10000"/>
          </a:bodyPr>
          <a:lstStyle/>
          <a:p>
            <a:pPr algn="r">
              <a:lnSpc>
                <a:spcPct val="80000"/>
              </a:lnSpc>
            </a:pPr>
            <a:r>
              <a:rPr lang="en-US" sz="1909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SUNDAY 24 AUGUST  / 6PM START TIME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C44C957-1656-19AF-1D40-BC109F94E0E6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7044039" y="4481501"/>
            <a:ext cx="3661960" cy="75081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r"/>
            <a:r>
              <a:rPr lang="en-US" sz="151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HELVETICA NEUE LT 97 BLACK COND" panose="02000503000000000000" pitchFamily="2" charset="0"/>
              </a:rPr>
              <a:t>VENUE GOES HERE</a:t>
            </a:r>
            <a:br>
              <a:rPr lang="en-US" sz="151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HELVETICA NEUE LT 97 BLACK COND" panose="02000503000000000000" pitchFamily="2" charset="0"/>
              </a:rPr>
            </a:br>
            <a:r>
              <a:rPr lang="en-US" sz="151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HELVETICA NEUE LT 97 BLACK COND" panose="02000503000000000000" pitchFamily="2" charset="0"/>
              </a:rPr>
              <a:t>ADDRESS GOES HERE</a:t>
            </a:r>
            <a:br>
              <a:rPr lang="en-US" sz="151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HELVETICA NEUE LT 97 BLACK COND" panose="02000503000000000000" pitchFamily="2" charset="0"/>
              </a:rPr>
            </a:br>
            <a:r>
              <a:rPr lang="en-US" sz="151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HELVETICA NEUE LT 97 BLACK COND" panose="02000503000000000000" pitchFamily="2" charset="0"/>
              </a:rPr>
              <a:t>SEE CAPTION FOR MORE DETAILS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90C37BF-4426-7660-66B9-FCB38F77B86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rcRect/>
          <a:stretch/>
        </p:blipFill>
        <p:spPr>
          <a:xfrm>
            <a:off x="8572920" y="5712886"/>
            <a:ext cx="2459752" cy="294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3565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1182</TotalTime>
  <Words>112</Words>
  <Application>Microsoft Macintosh PowerPoint</Application>
  <PresentationFormat>Custom</PresentationFormat>
  <Paragraphs>16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Aptos Display</vt:lpstr>
      <vt:lpstr>Aptos</vt:lpstr>
      <vt:lpstr>HELVETICA NEUE LT 97 BLACK COND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Farah Bhatti - GKR Karate</dc:creator>
  <cp:lastModifiedBy>Francis Fenlon - GKR Karate</cp:lastModifiedBy>
  <cp:revision>11</cp:revision>
  <dcterms:created xsi:type="dcterms:W3CDTF">2025-11-26T04:53:43Z</dcterms:created>
  <dcterms:modified xsi:type="dcterms:W3CDTF">2026-04-09T03:48:51Z</dcterms:modified>
</cp:coreProperties>
</file>