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99" r:id="rId2"/>
    <p:sldId id="300" r:id="rId3"/>
    <p:sldId id="301" r:id="rId4"/>
    <p:sldId id="302" r:id="rId5"/>
    <p:sldId id="303" r:id="rId6"/>
    <p:sldId id="304" r:id="rId7"/>
    <p:sldId id="283" r:id="rId8"/>
    <p:sldId id="290" r:id="rId9"/>
    <p:sldId id="286" r:id="rId10"/>
    <p:sldId id="287" r:id="rId11"/>
    <p:sldId id="288" r:id="rId12"/>
    <p:sldId id="289" r:id="rId13"/>
    <p:sldId id="293" r:id="rId14"/>
    <p:sldId id="294" r:id="rId15"/>
    <p:sldId id="295" r:id="rId16"/>
    <p:sldId id="265" r:id="rId17"/>
    <p:sldId id="276" r:id="rId18"/>
    <p:sldId id="296" r:id="rId19"/>
    <p:sldId id="264" r:id="rId20"/>
    <p:sldId id="277" r:id="rId21"/>
    <p:sldId id="297" r:id="rId22"/>
    <p:sldId id="278" r:id="rId23"/>
    <p:sldId id="298" r:id="rId24"/>
    <p:sldId id="275" r:id="rId25"/>
  </p:sldIdLst>
  <p:sldSz cx="7559675" cy="7559675"/>
  <p:notesSz cx="6858000" cy="9144000"/>
  <p:embeddedFontLst>
    <p:embeddedFont>
      <p:font typeface="HELVETICA NEUE LT 97 BLACK COND" panose="02000503000000000000" pitchFamily="2" charset="0"/>
      <p:bold r:id="rId2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2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4"/>
    <p:restoredTop sz="94676"/>
  </p:normalViewPr>
  <p:slideViewPr>
    <p:cSldViewPr snapToGrid="0">
      <p:cViewPr varScale="1">
        <p:scale>
          <a:sx n="103" d="100"/>
          <a:sy n="103" d="100"/>
        </p:scale>
        <p:origin x="2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8ABF369-0D35-68B3-EFFA-8A79E2AFB5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7250" y="984250"/>
            <a:ext cx="5103813" cy="50688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66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8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402483"/>
            <a:ext cx="1630055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402483"/>
            <a:ext cx="479566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620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7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1884671"/>
            <a:ext cx="6520220" cy="3144614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5059035"/>
            <a:ext cx="6520220" cy="1653678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57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012414"/>
            <a:ext cx="3212862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012414"/>
            <a:ext cx="3212862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52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402484"/>
            <a:ext cx="6520220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1853171"/>
            <a:ext cx="3198096" cy="908210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2761381"/>
            <a:ext cx="3198096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1853171"/>
            <a:ext cx="3213847" cy="908210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2761381"/>
            <a:ext cx="321384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29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0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42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03978"/>
            <a:ext cx="2438192" cy="1763924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088455"/>
            <a:ext cx="3827085" cy="5372269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2267902"/>
            <a:ext cx="2438192" cy="4201570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7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03978"/>
            <a:ext cx="2438192" cy="1763924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088455"/>
            <a:ext cx="3827085" cy="5372269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2267902"/>
            <a:ext cx="2438192" cy="4201570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8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402484"/>
            <a:ext cx="6520220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012414"/>
            <a:ext cx="6520220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7006700"/>
            <a:ext cx="170092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7006700"/>
            <a:ext cx="25513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7006700"/>
            <a:ext cx="170092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0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CEBB11-C655-F105-97C7-AF4D9964E7AB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488C4B-6E9A-A9DC-6725-F0CE58532589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 descr="A black and blue sign with text&#10;&#10;AI-generated content may be incorrect.">
            <a:extLst>
              <a:ext uri="{FF2B5EF4-FFF2-40B4-BE49-F238E27FC236}">
                <a16:creationId xmlns:a16="http://schemas.microsoft.com/office/drawing/2014/main" id="{440F2FE8-66A3-41F5-085B-5C15109520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9" r="2319"/>
          <a:stretch>
            <a:fillRect/>
          </a:stretch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50351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0B500-9930-55EC-D01C-859DF3808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6F469B6-30AA-EE2C-FAC6-99045EF4CFD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7559673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7" name="Picture 6" descr="A black and grey background with dots&#10;&#10;AI-generated content may be incorrect.">
            <a:extLst>
              <a:ext uri="{FF2B5EF4-FFF2-40B4-BE49-F238E27FC236}">
                <a16:creationId xmlns:a16="http://schemas.microsoft.com/office/drawing/2014/main" id="{AD646067-9E93-C947-4ED6-1710630F7C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86959"/>
          <a:stretch/>
        </p:blipFill>
        <p:spPr>
          <a:xfrm flipH="1">
            <a:off x="-1" y="0"/>
            <a:ext cx="985879" cy="7559675"/>
          </a:xfrm>
          <a:prstGeom prst="rect">
            <a:avLst/>
          </a:prstGeom>
        </p:spPr>
      </p:pic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7D187BD0-71F4-C3AA-D439-C04B62A1CE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000"/>
          <a:stretch/>
        </p:blipFill>
        <p:spPr>
          <a:xfrm>
            <a:off x="0" y="4135907"/>
            <a:ext cx="7559675" cy="342376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1AD75D5-3C18-4C19-3CD4-F09528D9D8C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355901" y="1"/>
            <a:ext cx="4208254" cy="7559674"/>
            <a:chOff x="3355901" y="1"/>
            <a:chExt cx="4208254" cy="75596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7142363-B00A-E3DF-9164-DB0B3D39EB2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49377" t="59905" r="-2" b="6390"/>
            <a:stretch/>
          </p:blipFill>
          <p:spPr>
            <a:xfrm>
              <a:off x="3355901" y="4757980"/>
              <a:ext cx="4208254" cy="280169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07B2F1D-9885-5473-80DC-520FF5BD115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60094" t="2667" r="-2" b="6390"/>
            <a:stretch/>
          </p:blipFill>
          <p:spPr>
            <a:xfrm>
              <a:off x="4246535" y="1"/>
              <a:ext cx="3317359" cy="7559674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8239BFD-8478-FEFE-FAC3-19C79231BBEC}"/>
              </a:ext>
            </a:extLst>
          </p:cNvPr>
          <p:cNvSpPr txBox="1"/>
          <p:nvPr/>
        </p:nvSpPr>
        <p:spPr>
          <a:xfrm>
            <a:off x="4819973" y="4448014"/>
            <a:ext cx="2238048" cy="1306052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 fontScale="85000" lnSpcReduction="20000"/>
          </a:bodyPr>
          <a:lstStyle/>
          <a:p>
            <a:pPr algn="r">
              <a:lnSpc>
                <a:spcPct val="95000"/>
              </a:lnSpc>
            </a:pPr>
            <a:r>
              <a:rPr lang="en-US" sz="4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4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4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A011FA3-9CE2-813D-DD49-5718496951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222" y="6803349"/>
            <a:ext cx="2093379" cy="2510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C0B9656-5B52-2B43-45F8-80C8F6CF85FB}"/>
              </a:ext>
            </a:extLst>
          </p:cNvPr>
          <p:cNvGrpSpPr/>
          <p:nvPr/>
        </p:nvGrpSpPr>
        <p:grpSpPr>
          <a:xfrm>
            <a:off x="2836965" y="5876050"/>
            <a:ext cx="4441579" cy="498788"/>
            <a:chOff x="2836965" y="5876050"/>
            <a:chExt cx="4441579" cy="49878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D703856-89CB-F72D-CDC0-7CFDBFAB6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36965" y="5876050"/>
              <a:ext cx="4441579" cy="49878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8770C96-1CF5-0393-6C05-E4F8EB21E062}"/>
                </a:ext>
              </a:extLst>
            </p:cNvPr>
            <p:cNvSpPr txBox="1"/>
            <p:nvPr/>
          </p:nvSpPr>
          <p:spPr>
            <a:xfrm>
              <a:off x="3101546" y="6036839"/>
              <a:ext cx="3956475" cy="25240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700" b="1" i="1" dirty="0">
                  <a:solidFill>
                    <a:schemeClr val="bg1"/>
                  </a:solidFill>
                  <a:latin typeface="HELVETICA NEUE LT 97 BLACK COND" panose="02000503000000000000" pitchFamily="2" charset="0"/>
                </a:rPr>
                <a:t>SUNDAY 14 SEPTEMBER  / 5.00 - 6.00pm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D4D3767-4805-2FF2-4AD1-A16AC7E015D0}"/>
              </a:ext>
            </a:extLst>
          </p:cNvPr>
          <p:cNvSpPr txBox="1"/>
          <p:nvPr/>
        </p:nvSpPr>
        <p:spPr>
          <a:xfrm>
            <a:off x="3904716" y="6562777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2975298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43002-C1D5-F13A-9443-9F238E23E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8CD0B07-A754-7E63-F4D6-AAC1DED89F2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0"/>
            <a:ext cx="7559673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8020647E-5ADD-868D-FFEB-6B36B97AE5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0000"/>
          <a:stretch/>
        </p:blipFill>
        <p:spPr>
          <a:xfrm>
            <a:off x="0" y="4135908"/>
            <a:ext cx="7559675" cy="34237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A46526-84D5-922B-703A-018A7DCF686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60836" t="16202" r="5492"/>
          <a:stretch/>
        </p:blipFill>
        <p:spPr>
          <a:xfrm rot="10800000">
            <a:off x="0" y="1"/>
            <a:ext cx="3037670" cy="75596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8FA464-34E3-2EA7-48BA-D6074DA660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49497" t="67824" r="5495"/>
          <a:stretch/>
        </p:blipFill>
        <p:spPr>
          <a:xfrm rot="10800000">
            <a:off x="259" y="1"/>
            <a:ext cx="4060295" cy="2902701"/>
          </a:xfrm>
          <a:prstGeom prst="rect">
            <a:avLst/>
          </a:prstGeom>
        </p:spPr>
      </p:pic>
      <p:pic>
        <p:nvPicPr>
          <p:cNvPr id="6" name="Picture 5" descr="A black and grey background with dots&#10;&#10;AI-generated content may be incorrect.">
            <a:extLst>
              <a:ext uri="{FF2B5EF4-FFF2-40B4-BE49-F238E27FC236}">
                <a16:creationId xmlns:a16="http://schemas.microsoft.com/office/drawing/2014/main" id="{014EC4FA-B73B-7F59-3D92-92446DC420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86959"/>
          <a:stretch/>
        </p:blipFill>
        <p:spPr>
          <a:xfrm>
            <a:off x="6573795" y="0"/>
            <a:ext cx="985880" cy="75596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F4C5302-D913-803B-C98B-5D37E0EB032B}"/>
              </a:ext>
            </a:extLst>
          </p:cNvPr>
          <p:cNvSpPr txBox="1"/>
          <p:nvPr/>
        </p:nvSpPr>
        <p:spPr>
          <a:xfrm>
            <a:off x="408219" y="1059750"/>
            <a:ext cx="2613950" cy="1343532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4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4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4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1A6102-3000-C78A-91CC-EED0FFBB28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9707" y="6803349"/>
            <a:ext cx="2093379" cy="25102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75014AF-18FD-ADB3-964D-A2B99C63782C}"/>
              </a:ext>
            </a:extLst>
          </p:cNvPr>
          <p:cNvGrpSpPr/>
          <p:nvPr/>
        </p:nvGrpSpPr>
        <p:grpSpPr>
          <a:xfrm>
            <a:off x="-15501" y="2532823"/>
            <a:ext cx="3779839" cy="424475"/>
            <a:chOff x="-15501" y="2532823"/>
            <a:chExt cx="3779839" cy="42447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CA71CA1-B683-80EB-CE2A-9EBF6CAB1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-15501" y="2532823"/>
              <a:ext cx="3779839" cy="42447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E143F6-0C80-1984-2D04-0284F80260F8}"/>
                </a:ext>
              </a:extLst>
            </p:cNvPr>
            <p:cNvSpPr txBox="1"/>
            <p:nvPr/>
          </p:nvSpPr>
          <p:spPr>
            <a:xfrm>
              <a:off x="264580" y="2650208"/>
              <a:ext cx="3317362" cy="25249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chemeClr val="bg1"/>
                  </a:solidFill>
                  <a:latin typeface="HELVETICA NEUE LT 97 BLACK COND" panose="02000503000000000000" pitchFamily="2" charset="0"/>
                </a:rPr>
                <a:t>SUNDAY 14 SEPTEMBER  / 5.00 - 6.00pm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10E994-59A7-DBFB-5F86-4980B4B2E0D5}"/>
              </a:ext>
            </a:extLst>
          </p:cNvPr>
          <p:cNvSpPr txBox="1"/>
          <p:nvPr/>
        </p:nvSpPr>
        <p:spPr>
          <a:xfrm>
            <a:off x="387674" y="3194706"/>
            <a:ext cx="1720095" cy="147792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1775277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0EEB2-4C52-1839-765A-4134D2371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4E5DBCC-AF03-690E-B546-CB6C9BA6936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7559673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7" name="Picture 6" descr="A black and grey background with dots&#10;&#10;AI-generated content may be incorrect.">
            <a:extLst>
              <a:ext uri="{FF2B5EF4-FFF2-40B4-BE49-F238E27FC236}">
                <a16:creationId xmlns:a16="http://schemas.microsoft.com/office/drawing/2014/main" id="{78E3D4B3-00B9-173A-CCE7-0B123A4E75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86959"/>
          <a:stretch/>
        </p:blipFill>
        <p:spPr>
          <a:xfrm flipH="1">
            <a:off x="-1" y="0"/>
            <a:ext cx="985879" cy="7559675"/>
          </a:xfrm>
          <a:prstGeom prst="rect">
            <a:avLst/>
          </a:prstGeom>
        </p:spPr>
      </p:pic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FE3D149F-5607-93F2-1448-7154A4952A1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000"/>
          <a:stretch/>
        </p:blipFill>
        <p:spPr>
          <a:xfrm>
            <a:off x="0" y="4135907"/>
            <a:ext cx="7559675" cy="342376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5A01494-5885-1041-F271-F2781E152FA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355901" y="1"/>
            <a:ext cx="4208254" cy="7559674"/>
            <a:chOff x="3355901" y="1"/>
            <a:chExt cx="4208254" cy="75596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C0C8472-A768-23D1-2398-D93F42CA6A1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49377" t="59905" r="-2" b="6390"/>
            <a:stretch/>
          </p:blipFill>
          <p:spPr>
            <a:xfrm>
              <a:off x="3355901" y="4757980"/>
              <a:ext cx="4208254" cy="280169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CBB8A21-EB86-C7FB-5847-D45C7FCB3B0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60094" t="2667" r="-2" b="6390"/>
            <a:stretch/>
          </p:blipFill>
          <p:spPr>
            <a:xfrm>
              <a:off x="4246535" y="1"/>
              <a:ext cx="3317359" cy="7559674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318B8E4-8A86-3FEE-83B1-2D6F9CED4204}"/>
              </a:ext>
            </a:extLst>
          </p:cNvPr>
          <p:cNvSpPr txBox="1"/>
          <p:nvPr/>
        </p:nvSpPr>
        <p:spPr>
          <a:xfrm>
            <a:off x="5114441" y="4448014"/>
            <a:ext cx="1943580" cy="1306052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r">
              <a:lnSpc>
                <a:spcPct val="75000"/>
              </a:lnSpc>
            </a:pPr>
            <a:r>
              <a:rPr lang="en-US" sz="6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97 BLACK COND" panose="02000503000000000000" pitchFamily="2" charset="0"/>
              </a:rPr>
              <a:t>OPEN DAY!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BDCEAED-8841-E524-F729-ED7CAD39155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222" y="6803349"/>
            <a:ext cx="2093379" cy="25102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C9127E-7B5F-8737-4202-22590A4DFE3F}"/>
              </a:ext>
            </a:extLst>
          </p:cNvPr>
          <p:cNvGrpSpPr/>
          <p:nvPr/>
        </p:nvGrpSpPr>
        <p:grpSpPr>
          <a:xfrm>
            <a:off x="2836965" y="5876050"/>
            <a:ext cx="4441579" cy="498788"/>
            <a:chOff x="2836965" y="5876050"/>
            <a:chExt cx="4441579" cy="49878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09EB50-0538-55F8-2BC6-953040E96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36965" y="5876050"/>
              <a:ext cx="4441579" cy="49878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579F873-0F95-8A3D-91E0-E1AEA904BD10}"/>
                </a:ext>
              </a:extLst>
            </p:cNvPr>
            <p:cNvSpPr txBox="1"/>
            <p:nvPr/>
          </p:nvSpPr>
          <p:spPr>
            <a:xfrm>
              <a:off x="3101546" y="6036839"/>
              <a:ext cx="3956475" cy="25240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700" b="1" i="1" dirty="0">
                  <a:solidFill>
                    <a:schemeClr val="bg1"/>
                  </a:solidFill>
                  <a:latin typeface="HELVETICA NEUE LT 97 BLACK COND" panose="02000503000000000000" pitchFamily="2" charset="0"/>
                </a:rPr>
                <a:t>SUNDAY 14 SEPTEMBER  / 5.00 - 6.00pm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1036792-4AAD-F1C7-A017-BC5C1182A3F5}"/>
              </a:ext>
            </a:extLst>
          </p:cNvPr>
          <p:cNvSpPr txBox="1"/>
          <p:nvPr/>
        </p:nvSpPr>
        <p:spPr>
          <a:xfrm>
            <a:off x="3904716" y="6562777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495A3-C2AB-BA08-BDE0-6FFD595ED260}"/>
              </a:ext>
            </a:extLst>
          </p:cNvPr>
          <p:cNvSpPr txBox="1"/>
          <p:nvPr/>
        </p:nvSpPr>
        <p:spPr>
          <a:xfrm>
            <a:off x="296491" y="505305"/>
            <a:ext cx="2663193" cy="21069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</p:spTree>
    <p:extLst>
      <p:ext uri="{BB962C8B-B14F-4D97-AF65-F5344CB8AC3E}">
        <p14:creationId xmlns:p14="http://schemas.microsoft.com/office/powerpoint/2010/main" val="183264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0FF0D-D65A-4F8C-227F-7CF319874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B7C75D-0174-FE20-1797-C5E0087AED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247972"/>
            <a:ext cx="7211088" cy="700523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57DB5F5-AC3F-6EEA-58F3-E7047DABAE5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7559675" cy="7559675"/>
            <a:chOff x="0" y="0"/>
            <a:chExt cx="7559675" cy="755967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A20DCD5-AA6D-B319-0B2B-69C8FD12E12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b="94491"/>
            <a:stretch/>
          </p:blipFill>
          <p:spPr>
            <a:xfrm>
              <a:off x="0" y="1"/>
              <a:ext cx="7559675" cy="41647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D6E662-4C25-E94E-0E92-A90218D0A75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r="89749" b="44851"/>
            <a:stretch/>
          </p:blipFill>
          <p:spPr>
            <a:xfrm>
              <a:off x="0" y="0"/>
              <a:ext cx="774915" cy="416904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97CFDD1-65BA-1A5D-66BD-E0E9D9540A4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t="55149" r="45935"/>
            <a:stretch/>
          </p:blipFill>
          <p:spPr>
            <a:xfrm>
              <a:off x="1" y="4169044"/>
              <a:ext cx="4087100" cy="33906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BD224A2-F929-DC78-CB0F-8A63C09479D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4064"/>
            <a:stretch/>
          </p:blipFill>
          <p:spPr>
            <a:xfrm>
              <a:off x="4087100" y="0"/>
              <a:ext cx="3472575" cy="7559675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C60E14A-CF4E-8D1F-D410-04F5A3F4860B}"/>
              </a:ext>
            </a:extLst>
          </p:cNvPr>
          <p:cNvSpPr txBox="1"/>
          <p:nvPr/>
        </p:nvSpPr>
        <p:spPr>
          <a:xfrm>
            <a:off x="4266637" y="3586303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37EC27-8F6A-F5FD-FA27-B33D1BD72B18}"/>
              </a:ext>
            </a:extLst>
          </p:cNvPr>
          <p:cNvSpPr txBox="1"/>
          <p:nvPr/>
        </p:nvSpPr>
        <p:spPr>
          <a:xfrm>
            <a:off x="3585223" y="4462221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DF1572-AB48-5462-C5F8-EE2D7985901D}"/>
              </a:ext>
            </a:extLst>
          </p:cNvPr>
          <p:cNvSpPr txBox="1"/>
          <p:nvPr/>
        </p:nvSpPr>
        <p:spPr>
          <a:xfrm>
            <a:off x="4087099" y="5177814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2C427F-3B23-0F43-367B-BDF342FC11EF}"/>
              </a:ext>
            </a:extLst>
          </p:cNvPr>
          <p:cNvSpPr txBox="1"/>
          <p:nvPr/>
        </p:nvSpPr>
        <p:spPr>
          <a:xfrm>
            <a:off x="3724685" y="5706904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ACFE18A-A892-7253-2E90-DC8C7118279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4867875" y="6858355"/>
            <a:ext cx="2118086" cy="25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25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19E8A-1FCF-BB14-38C6-9B5DDF152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6D3A656-5A71-E94D-825D-C205AEED82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247972"/>
            <a:ext cx="7211088" cy="700523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BAE9528-089F-6647-B8F8-F04610612C1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 flipH="1">
            <a:off x="0" y="0"/>
            <a:ext cx="7559674" cy="7559675"/>
            <a:chOff x="0" y="0"/>
            <a:chExt cx="7559675" cy="755967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83BA6C1-E066-348C-4F9F-F2E80684774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b="94491"/>
            <a:stretch/>
          </p:blipFill>
          <p:spPr>
            <a:xfrm>
              <a:off x="0" y="1"/>
              <a:ext cx="7559675" cy="41647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8042DB-07D5-D5E6-A44D-4066AABABC6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r="89749" b="44851"/>
            <a:stretch/>
          </p:blipFill>
          <p:spPr>
            <a:xfrm>
              <a:off x="0" y="0"/>
              <a:ext cx="774915" cy="416904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BC96FC1-5751-6C02-CFF1-6B1560DC831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t="55149" r="45935"/>
            <a:stretch/>
          </p:blipFill>
          <p:spPr>
            <a:xfrm>
              <a:off x="1" y="4169044"/>
              <a:ext cx="4087100" cy="33906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B830AB6-7498-3881-9763-B2D8711BB34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4064"/>
            <a:stretch/>
          </p:blipFill>
          <p:spPr>
            <a:xfrm>
              <a:off x="4087100" y="0"/>
              <a:ext cx="3472575" cy="7559675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5FB66C7-C7A7-9B45-57D9-1A82CEDA6354}"/>
              </a:ext>
            </a:extLst>
          </p:cNvPr>
          <p:cNvSpPr txBox="1"/>
          <p:nvPr/>
        </p:nvSpPr>
        <p:spPr>
          <a:xfrm>
            <a:off x="355943" y="3586303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5440A7-49AA-AF60-BDA8-A0FE89F026D4}"/>
              </a:ext>
            </a:extLst>
          </p:cNvPr>
          <p:cNvSpPr txBox="1"/>
          <p:nvPr/>
        </p:nvSpPr>
        <p:spPr>
          <a:xfrm>
            <a:off x="738216" y="4462221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C9D47-A5C0-8CF1-6F0A-D6804385D3CF}"/>
              </a:ext>
            </a:extLst>
          </p:cNvPr>
          <p:cNvSpPr txBox="1"/>
          <p:nvPr/>
        </p:nvSpPr>
        <p:spPr>
          <a:xfrm>
            <a:off x="738217" y="5177814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3B17AD-FAFA-7914-A214-C5FDA35E27EF}"/>
              </a:ext>
            </a:extLst>
          </p:cNvPr>
          <p:cNvSpPr txBox="1"/>
          <p:nvPr/>
        </p:nvSpPr>
        <p:spPr>
          <a:xfrm>
            <a:off x="966616" y="5706904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6F0B8CE-7F91-8396-FFC2-4FF2BBDFA36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780640" y="6858355"/>
            <a:ext cx="2118086" cy="25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41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2BAC9-824B-C00E-94EB-C69133C7F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5B70DBD-90E3-E315-46D9-3ECBFBD208D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247972"/>
            <a:ext cx="7211088" cy="700523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98FF2A9-4EEC-61EE-477F-7311EA4D008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7559675" cy="7559675"/>
            <a:chOff x="0" y="0"/>
            <a:chExt cx="7559675" cy="755967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D69D4D0-FF73-27EF-8F9F-F8451831070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b="94491"/>
            <a:stretch/>
          </p:blipFill>
          <p:spPr>
            <a:xfrm>
              <a:off x="0" y="1"/>
              <a:ext cx="7559675" cy="41647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8406541-E34F-8428-904F-A544B7943FF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r="89749" b="44851"/>
            <a:stretch/>
          </p:blipFill>
          <p:spPr>
            <a:xfrm>
              <a:off x="0" y="0"/>
              <a:ext cx="774915" cy="416904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8F912BE-F4B7-52D8-F438-905EE3580DF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t="55149" r="45935"/>
            <a:stretch/>
          </p:blipFill>
          <p:spPr>
            <a:xfrm>
              <a:off x="1" y="4169044"/>
              <a:ext cx="4087100" cy="339063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6390B8C-ED0F-CB9B-DB08-A6E66BC3707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4064"/>
            <a:stretch/>
          </p:blipFill>
          <p:spPr>
            <a:xfrm>
              <a:off x="4087100" y="0"/>
              <a:ext cx="3472575" cy="7559675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17C847C-98A7-3CB5-DC7D-E0243094E102}"/>
              </a:ext>
            </a:extLst>
          </p:cNvPr>
          <p:cNvSpPr txBox="1"/>
          <p:nvPr/>
        </p:nvSpPr>
        <p:spPr>
          <a:xfrm>
            <a:off x="4606841" y="3193790"/>
            <a:ext cx="2433093" cy="1282102"/>
          </a:xfrm>
          <a:custGeom>
            <a:avLst/>
            <a:gdLst>
              <a:gd name="connsiteX0" fmla="*/ 0 w 2433093"/>
              <a:gd name="connsiteY0" fmla="*/ 0 h 1282102"/>
              <a:gd name="connsiteX1" fmla="*/ 583942 w 2433093"/>
              <a:gd name="connsiteY1" fmla="*/ 0 h 1282102"/>
              <a:gd name="connsiteX2" fmla="*/ 1192216 w 2433093"/>
              <a:gd name="connsiteY2" fmla="*/ 0 h 1282102"/>
              <a:gd name="connsiteX3" fmla="*/ 1824820 w 2433093"/>
              <a:gd name="connsiteY3" fmla="*/ 0 h 1282102"/>
              <a:gd name="connsiteX4" fmla="*/ 2433093 w 2433093"/>
              <a:gd name="connsiteY4" fmla="*/ 0 h 1282102"/>
              <a:gd name="connsiteX5" fmla="*/ 2433093 w 2433093"/>
              <a:gd name="connsiteY5" fmla="*/ 653872 h 1282102"/>
              <a:gd name="connsiteX6" fmla="*/ 2433093 w 2433093"/>
              <a:gd name="connsiteY6" fmla="*/ 1282102 h 1282102"/>
              <a:gd name="connsiteX7" fmla="*/ 1776158 w 2433093"/>
              <a:gd name="connsiteY7" fmla="*/ 1282102 h 1282102"/>
              <a:gd name="connsiteX8" fmla="*/ 1119223 w 2433093"/>
              <a:gd name="connsiteY8" fmla="*/ 1282102 h 1282102"/>
              <a:gd name="connsiteX9" fmla="*/ 0 w 2433093"/>
              <a:gd name="connsiteY9" fmla="*/ 1282102 h 1282102"/>
              <a:gd name="connsiteX10" fmla="*/ 0 w 2433093"/>
              <a:gd name="connsiteY10" fmla="*/ 653872 h 1282102"/>
              <a:gd name="connsiteX11" fmla="*/ 0 w 2433093"/>
              <a:gd name="connsiteY11" fmla="*/ 0 h 128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3093" h="1282102" fill="none" extrusionOk="0">
                <a:moveTo>
                  <a:pt x="0" y="0"/>
                </a:moveTo>
                <a:cubicBezTo>
                  <a:pt x="250432" y="-28934"/>
                  <a:pt x="393560" y="26508"/>
                  <a:pt x="583942" y="0"/>
                </a:cubicBezTo>
                <a:cubicBezTo>
                  <a:pt x="774324" y="-26508"/>
                  <a:pt x="890959" y="30273"/>
                  <a:pt x="1192216" y="0"/>
                </a:cubicBezTo>
                <a:cubicBezTo>
                  <a:pt x="1493473" y="-30273"/>
                  <a:pt x="1663230" y="16294"/>
                  <a:pt x="1824820" y="0"/>
                </a:cubicBezTo>
                <a:cubicBezTo>
                  <a:pt x="1986410" y="-16294"/>
                  <a:pt x="2139682" y="-3174"/>
                  <a:pt x="2433093" y="0"/>
                </a:cubicBezTo>
                <a:cubicBezTo>
                  <a:pt x="2405146" y="201475"/>
                  <a:pt x="2448548" y="458284"/>
                  <a:pt x="2433093" y="653872"/>
                </a:cubicBezTo>
                <a:cubicBezTo>
                  <a:pt x="2417638" y="849460"/>
                  <a:pt x="2415388" y="995926"/>
                  <a:pt x="2433093" y="1282102"/>
                </a:cubicBezTo>
                <a:cubicBezTo>
                  <a:pt x="2286365" y="1302018"/>
                  <a:pt x="2057618" y="1312968"/>
                  <a:pt x="1776158" y="1282102"/>
                </a:cubicBezTo>
                <a:cubicBezTo>
                  <a:pt x="1494699" y="1251236"/>
                  <a:pt x="1413977" y="1303462"/>
                  <a:pt x="1119223" y="1282102"/>
                </a:cubicBezTo>
                <a:cubicBezTo>
                  <a:pt x="824470" y="1260742"/>
                  <a:pt x="435797" y="1268134"/>
                  <a:pt x="0" y="1282102"/>
                </a:cubicBezTo>
                <a:cubicBezTo>
                  <a:pt x="20012" y="1001320"/>
                  <a:pt x="-5648" y="873963"/>
                  <a:pt x="0" y="653872"/>
                </a:cubicBezTo>
                <a:cubicBezTo>
                  <a:pt x="5648" y="433781"/>
                  <a:pt x="6021" y="137734"/>
                  <a:pt x="0" y="0"/>
                </a:cubicBezTo>
                <a:close/>
              </a:path>
              <a:path w="2433093" h="1282102" stroke="0" extrusionOk="0">
                <a:moveTo>
                  <a:pt x="0" y="0"/>
                </a:moveTo>
                <a:cubicBezTo>
                  <a:pt x="207834" y="6875"/>
                  <a:pt x="467070" y="-18804"/>
                  <a:pt x="583942" y="0"/>
                </a:cubicBezTo>
                <a:cubicBezTo>
                  <a:pt x="700814" y="18804"/>
                  <a:pt x="928926" y="-2264"/>
                  <a:pt x="1119223" y="0"/>
                </a:cubicBezTo>
                <a:cubicBezTo>
                  <a:pt x="1309520" y="2264"/>
                  <a:pt x="1628162" y="18881"/>
                  <a:pt x="1776158" y="0"/>
                </a:cubicBezTo>
                <a:cubicBezTo>
                  <a:pt x="1924155" y="-18881"/>
                  <a:pt x="2245981" y="14619"/>
                  <a:pt x="2433093" y="0"/>
                </a:cubicBezTo>
                <a:cubicBezTo>
                  <a:pt x="2435767" y="184236"/>
                  <a:pt x="2459340" y="416122"/>
                  <a:pt x="2433093" y="628230"/>
                </a:cubicBezTo>
                <a:cubicBezTo>
                  <a:pt x="2406847" y="840338"/>
                  <a:pt x="2459322" y="1058647"/>
                  <a:pt x="2433093" y="1282102"/>
                </a:cubicBezTo>
                <a:cubicBezTo>
                  <a:pt x="2156979" y="1306645"/>
                  <a:pt x="2077237" y="1256538"/>
                  <a:pt x="1824820" y="1282102"/>
                </a:cubicBezTo>
                <a:cubicBezTo>
                  <a:pt x="1572403" y="1307666"/>
                  <a:pt x="1387565" y="1312321"/>
                  <a:pt x="1167885" y="1282102"/>
                </a:cubicBezTo>
                <a:cubicBezTo>
                  <a:pt x="948205" y="1251883"/>
                  <a:pt x="823657" y="1302041"/>
                  <a:pt x="632604" y="1282102"/>
                </a:cubicBezTo>
                <a:cubicBezTo>
                  <a:pt x="441551" y="1262163"/>
                  <a:pt x="169917" y="1264365"/>
                  <a:pt x="0" y="1282102"/>
                </a:cubicBezTo>
                <a:cubicBezTo>
                  <a:pt x="31803" y="1152013"/>
                  <a:pt x="-16105" y="954957"/>
                  <a:pt x="0" y="641051"/>
                </a:cubicBezTo>
                <a:cubicBezTo>
                  <a:pt x="16105" y="327145"/>
                  <a:pt x="19707" y="247620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OPEN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7B234D-B718-B44B-F2A5-1F4A6266A13A}"/>
              </a:ext>
            </a:extLst>
          </p:cNvPr>
          <p:cNvSpPr txBox="1"/>
          <p:nvPr/>
        </p:nvSpPr>
        <p:spPr>
          <a:xfrm>
            <a:off x="4879111" y="4247041"/>
            <a:ext cx="1844094" cy="1030640"/>
          </a:xfrm>
          <a:custGeom>
            <a:avLst/>
            <a:gdLst>
              <a:gd name="connsiteX0" fmla="*/ 0 w 1844094"/>
              <a:gd name="connsiteY0" fmla="*/ 0 h 1030640"/>
              <a:gd name="connsiteX1" fmla="*/ 596257 w 1844094"/>
              <a:gd name="connsiteY1" fmla="*/ 0 h 1030640"/>
              <a:gd name="connsiteX2" fmla="*/ 1210955 w 1844094"/>
              <a:gd name="connsiteY2" fmla="*/ 0 h 1030640"/>
              <a:gd name="connsiteX3" fmla="*/ 1844094 w 1844094"/>
              <a:gd name="connsiteY3" fmla="*/ 0 h 1030640"/>
              <a:gd name="connsiteX4" fmla="*/ 1844094 w 1844094"/>
              <a:gd name="connsiteY4" fmla="*/ 515320 h 1030640"/>
              <a:gd name="connsiteX5" fmla="*/ 1844094 w 1844094"/>
              <a:gd name="connsiteY5" fmla="*/ 1030640 h 1030640"/>
              <a:gd name="connsiteX6" fmla="*/ 1229396 w 1844094"/>
              <a:gd name="connsiteY6" fmla="*/ 1030640 h 1030640"/>
              <a:gd name="connsiteX7" fmla="*/ 651580 w 1844094"/>
              <a:gd name="connsiteY7" fmla="*/ 1030640 h 1030640"/>
              <a:gd name="connsiteX8" fmla="*/ 0 w 1844094"/>
              <a:gd name="connsiteY8" fmla="*/ 1030640 h 1030640"/>
              <a:gd name="connsiteX9" fmla="*/ 0 w 1844094"/>
              <a:gd name="connsiteY9" fmla="*/ 525626 h 1030640"/>
              <a:gd name="connsiteX10" fmla="*/ 0 w 1844094"/>
              <a:gd name="connsiteY10" fmla="*/ 0 h 103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4094" h="1030640" fill="none" extrusionOk="0">
                <a:moveTo>
                  <a:pt x="0" y="0"/>
                </a:moveTo>
                <a:cubicBezTo>
                  <a:pt x="253368" y="18365"/>
                  <a:pt x="351634" y="6917"/>
                  <a:pt x="596257" y="0"/>
                </a:cubicBezTo>
                <a:cubicBezTo>
                  <a:pt x="840880" y="-6917"/>
                  <a:pt x="951857" y="-12578"/>
                  <a:pt x="1210955" y="0"/>
                </a:cubicBezTo>
                <a:cubicBezTo>
                  <a:pt x="1470053" y="12578"/>
                  <a:pt x="1606525" y="6533"/>
                  <a:pt x="1844094" y="0"/>
                </a:cubicBezTo>
                <a:cubicBezTo>
                  <a:pt x="1852425" y="138793"/>
                  <a:pt x="1861277" y="340715"/>
                  <a:pt x="1844094" y="515320"/>
                </a:cubicBezTo>
                <a:cubicBezTo>
                  <a:pt x="1826911" y="689925"/>
                  <a:pt x="1827852" y="820014"/>
                  <a:pt x="1844094" y="1030640"/>
                </a:cubicBezTo>
                <a:cubicBezTo>
                  <a:pt x="1601382" y="1049453"/>
                  <a:pt x="1414699" y="1056180"/>
                  <a:pt x="1229396" y="1030640"/>
                </a:cubicBezTo>
                <a:cubicBezTo>
                  <a:pt x="1044093" y="1005100"/>
                  <a:pt x="799406" y="1003476"/>
                  <a:pt x="651580" y="1030640"/>
                </a:cubicBezTo>
                <a:cubicBezTo>
                  <a:pt x="503754" y="1057804"/>
                  <a:pt x="235647" y="1039015"/>
                  <a:pt x="0" y="1030640"/>
                </a:cubicBezTo>
                <a:cubicBezTo>
                  <a:pt x="15092" y="804043"/>
                  <a:pt x="8442" y="718093"/>
                  <a:pt x="0" y="525626"/>
                </a:cubicBezTo>
                <a:cubicBezTo>
                  <a:pt x="-8442" y="333159"/>
                  <a:pt x="12022" y="226465"/>
                  <a:pt x="0" y="0"/>
                </a:cubicBezTo>
                <a:close/>
              </a:path>
              <a:path w="1844094" h="1030640" stroke="0" extrusionOk="0">
                <a:moveTo>
                  <a:pt x="0" y="0"/>
                </a:moveTo>
                <a:cubicBezTo>
                  <a:pt x="193149" y="2763"/>
                  <a:pt x="333970" y="24636"/>
                  <a:pt x="596257" y="0"/>
                </a:cubicBezTo>
                <a:cubicBezTo>
                  <a:pt x="858544" y="-24636"/>
                  <a:pt x="1032602" y="-27920"/>
                  <a:pt x="1155632" y="0"/>
                </a:cubicBezTo>
                <a:cubicBezTo>
                  <a:pt x="1278662" y="27920"/>
                  <a:pt x="1550287" y="-17816"/>
                  <a:pt x="1844094" y="0"/>
                </a:cubicBezTo>
                <a:cubicBezTo>
                  <a:pt x="1835327" y="120729"/>
                  <a:pt x="1832138" y="363459"/>
                  <a:pt x="1844094" y="505014"/>
                </a:cubicBezTo>
                <a:cubicBezTo>
                  <a:pt x="1856050" y="646569"/>
                  <a:pt x="1843336" y="820379"/>
                  <a:pt x="1844094" y="1030640"/>
                </a:cubicBezTo>
                <a:cubicBezTo>
                  <a:pt x="1690725" y="1042296"/>
                  <a:pt x="1531239" y="1032244"/>
                  <a:pt x="1266278" y="1030640"/>
                </a:cubicBezTo>
                <a:cubicBezTo>
                  <a:pt x="1001317" y="1029036"/>
                  <a:pt x="968486" y="1037162"/>
                  <a:pt x="688462" y="1030640"/>
                </a:cubicBezTo>
                <a:cubicBezTo>
                  <a:pt x="408438" y="1024118"/>
                  <a:pt x="292864" y="1037483"/>
                  <a:pt x="0" y="1030640"/>
                </a:cubicBezTo>
                <a:cubicBezTo>
                  <a:pt x="5980" y="843236"/>
                  <a:pt x="4799" y="683971"/>
                  <a:pt x="0" y="546239"/>
                </a:cubicBezTo>
                <a:cubicBezTo>
                  <a:pt x="-4799" y="408507"/>
                  <a:pt x="-10382" y="16657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DAY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296B35-64D7-EB95-30BB-0CFCE8B1A5B4}"/>
              </a:ext>
            </a:extLst>
          </p:cNvPr>
          <p:cNvSpPr txBox="1"/>
          <p:nvPr/>
        </p:nvSpPr>
        <p:spPr>
          <a:xfrm>
            <a:off x="4087099" y="5177814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A99905-5DA9-E33E-55CE-E7361E0D2574}"/>
              </a:ext>
            </a:extLst>
          </p:cNvPr>
          <p:cNvSpPr txBox="1"/>
          <p:nvPr/>
        </p:nvSpPr>
        <p:spPr>
          <a:xfrm>
            <a:off x="3724685" y="5706904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8A0B313-2490-AF07-9B4B-AF8D55730C5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4867875" y="6858355"/>
            <a:ext cx="2118086" cy="25398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097A3A4-9D2D-CCEA-59D5-A74649882BE2}"/>
              </a:ext>
            </a:extLst>
          </p:cNvPr>
          <p:cNvSpPr txBox="1"/>
          <p:nvPr/>
        </p:nvSpPr>
        <p:spPr>
          <a:xfrm>
            <a:off x="904166" y="5393982"/>
            <a:ext cx="2663193" cy="21069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</p:spTree>
    <p:extLst>
      <p:ext uri="{BB962C8B-B14F-4D97-AF65-F5344CB8AC3E}">
        <p14:creationId xmlns:p14="http://schemas.microsoft.com/office/powerpoint/2010/main" val="54915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4CFE3-3D1C-85F3-0FA2-B88B0B082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2ECB7AC0-60B7-9989-F5B0-CEDD493BEF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" y="-1"/>
            <a:ext cx="6877990" cy="7585076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C0526A2F-2363-B79E-C918-A3BA098AF1C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1628" b="1"/>
          <a:stretch/>
        </p:blipFill>
        <p:spPr>
          <a:xfrm rot="16200000">
            <a:off x="1879588" y="1900249"/>
            <a:ext cx="7559675" cy="375917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B721959-0CFE-F4EE-98D2-F43E4D15EA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4867875" y="6858355"/>
            <a:ext cx="2118086" cy="2539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2CF0D9-D22C-F958-7AB7-BC8CFC4488E5}"/>
              </a:ext>
            </a:extLst>
          </p:cNvPr>
          <p:cNvSpPr txBox="1"/>
          <p:nvPr/>
        </p:nvSpPr>
        <p:spPr>
          <a:xfrm>
            <a:off x="4266637" y="3322837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5C74C4-6B83-6E63-CA69-B1FB0887B748}"/>
              </a:ext>
            </a:extLst>
          </p:cNvPr>
          <p:cNvSpPr txBox="1"/>
          <p:nvPr/>
        </p:nvSpPr>
        <p:spPr>
          <a:xfrm>
            <a:off x="3585223" y="4198755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6987B3-9CFA-B15E-C7CB-821A64B12A64}"/>
              </a:ext>
            </a:extLst>
          </p:cNvPr>
          <p:cNvSpPr txBox="1"/>
          <p:nvPr/>
        </p:nvSpPr>
        <p:spPr>
          <a:xfrm>
            <a:off x="4087099" y="4914348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884444-C86E-3C75-A3DF-A7343BC0A294}"/>
              </a:ext>
            </a:extLst>
          </p:cNvPr>
          <p:cNvSpPr txBox="1"/>
          <p:nvPr/>
        </p:nvSpPr>
        <p:spPr>
          <a:xfrm>
            <a:off x="3724685" y="5443438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4203642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A9897-68B0-F9CA-F09E-BC1ADC4B9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7D9E49E-AD6B-8CD5-6C53-FBDB2DBCBAE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728420" y="-1"/>
            <a:ext cx="6831255" cy="755967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5" name="Picture 4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3660B029-9686-14BE-A6E9-E6981BDF43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3188"/>
          <a:stretch/>
        </p:blipFill>
        <p:spPr>
          <a:xfrm rot="5400000">
            <a:off x="-1889919" y="1889918"/>
            <a:ext cx="7559675" cy="37798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E8D23B-A1F3-4AE1-B009-2EE622318C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554382" y="6852338"/>
            <a:ext cx="2118086" cy="2539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18424B-0041-1638-8BC5-8BECD9409586}"/>
              </a:ext>
            </a:extLst>
          </p:cNvPr>
          <p:cNvSpPr txBox="1"/>
          <p:nvPr/>
        </p:nvSpPr>
        <p:spPr>
          <a:xfrm>
            <a:off x="355943" y="3322837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BB24F7-BB58-032A-465E-D2A109F4237D}"/>
              </a:ext>
            </a:extLst>
          </p:cNvPr>
          <p:cNvSpPr txBox="1"/>
          <p:nvPr/>
        </p:nvSpPr>
        <p:spPr>
          <a:xfrm>
            <a:off x="738216" y="4198755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47638-03E1-FDEB-A199-DCEE9C4EDD6E}"/>
              </a:ext>
            </a:extLst>
          </p:cNvPr>
          <p:cNvSpPr txBox="1"/>
          <p:nvPr/>
        </p:nvSpPr>
        <p:spPr>
          <a:xfrm>
            <a:off x="738217" y="4914348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C3CAA1-C8CE-ACA3-2646-20071E231B4C}"/>
              </a:ext>
            </a:extLst>
          </p:cNvPr>
          <p:cNvSpPr txBox="1"/>
          <p:nvPr/>
        </p:nvSpPr>
        <p:spPr>
          <a:xfrm>
            <a:off x="827134" y="5443438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4246182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46962-17BE-C3D0-1839-CDCC5CBF2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">
            <a:extLst>
              <a:ext uri="{FF2B5EF4-FFF2-40B4-BE49-F238E27FC236}">
                <a16:creationId xmlns:a16="http://schemas.microsoft.com/office/drawing/2014/main" id="{40447885-9889-85C9-7DB5-CAFC785029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-16526" y="-2"/>
            <a:ext cx="7227613" cy="727095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8" name="Picture 7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CBFC749A-F29F-028A-6EB8-51023EC04D7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1628" b="1"/>
          <a:stretch/>
        </p:blipFill>
        <p:spPr>
          <a:xfrm rot="16200000">
            <a:off x="1879588" y="1900249"/>
            <a:ext cx="7559675" cy="3759174"/>
          </a:xfrm>
          <a:prstGeom prst="rect">
            <a:avLst/>
          </a:prstGeom>
        </p:spPr>
      </p:pic>
      <p:pic>
        <p:nvPicPr>
          <p:cNvPr id="9" name="Picture 8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9BAB62B7-2795-06D2-A01A-9F091FF4D4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1628" b="1"/>
          <a:stretch/>
        </p:blipFill>
        <p:spPr>
          <a:xfrm>
            <a:off x="0" y="4076054"/>
            <a:ext cx="7522487" cy="34629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0DA643-AB3E-B3AC-F514-A30B147E3D9D}"/>
              </a:ext>
            </a:extLst>
          </p:cNvPr>
          <p:cNvSpPr txBox="1"/>
          <p:nvPr/>
        </p:nvSpPr>
        <p:spPr>
          <a:xfrm>
            <a:off x="4606841" y="3193790"/>
            <a:ext cx="2433093" cy="1282102"/>
          </a:xfrm>
          <a:custGeom>
            <a:avLst/>
            <a:gdLst>
              <a:gd name="connsiteX0" fmla="*/ 0 w 2433093"/>
              <a:gd name="connsiteY0" fmla="*/ 0 h 1282102"/>
              <a:gd name="connsiteX1" fmla="*/ 583942 w 2433093"/>
              <a:gd name="connsiteY1" fmla="*/ 0 h 1282102"/>
              <a:gd name="connsiteX2" fmla="*/ 1192216 w 2433093"/>
              <a:gd name="connsiteY2" fmla="*/ 0 h 1282102"/>
              <a:gd name="connsiteX3" fmla="*/ 1824820 w 2433093"/>
              <a:gd name="connsiteY3" fmla="*/ 0 h 1282102"/>
              <a:gd name="connsiteX4" fmla="*/ 2433093 w 2433093"/>
              <a:gd name="connsiteY4" fmla="*/ 0 h 1282102"/>
              <a:gd name="connsiteX5" fmla="*/ 2433093 w 2433093"/>
              <a:gd name="connsiteY5" fmla="*/ 653872 h 1282102"/>
              <a:gd name="connsiteX6" fmla="*/ 2433093 w 2433093"/>
              <a:gd name="connsiteY6" fmla="*/ 1282102 h 1282102"/>
              <a:gd name="connsiteX7" fmla="*/ 1776158 w 2433093"/>
              <a:gd name="connsiteY7" fmla="*/ 1282102 h 1282102"/>
              <a:gd name="connsiteX8" fmla="*/ 1119223 w 2433093"/>
              <a:gd name="connsiteY8" fmla="*/ 1282102 h 1282102"/>
              <a:gd name="connsiteX9" fmla="*/ 0 w 2433093"/>
              <a:gd name="connsiteY9" fmla="*/ 1282102 h 1282102"/>
              <a:gd name="connsiteX10" fmla="*/ 0 w 2433093"/>
              <a:gd name="connsiteY10" fmla="*/ 653872 h 1282102"/>
              <a:gd name="connsiteX11" fmla="*/ 0 w 2433093"/>
              <a:gd name="connsiteY11" fmla="*/ 0 h 128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3093" h="1282102" fill="none" extrusionOk="0">
                <a:moveTo>
                  <a:pt x="0" y="0"/>
                </a:moveTo>
                <a:cubicBezTo>
                  <a:pt x="250432" y="-28934"/>
                  <a:pt x="393560" y="26508"/>
                  <a:pt x="583942" y="0"/>
                </a:cubicBezTo>
                <a:cubicBezTo>
                  <a:pt x="774324" y="-26508"/>
                  <a:pt x="890959" y="30273"/>
                  <a:pt x="1192216" y="0"/>
                </a:cubicBezTo>
                <a:cubicBezTo>
                  <a:pt x="1493473" y="-30273"/>
                  <a:pt x="1663230" y="16294"/>
                  <a:pt x="1824820" y="0"/>
                </a:cubicBezTo>
                <a:cubicBezTo>
                  <a:pt x="1986410" y="-16294"/>
                  <a:pt x="2139682" y="-3174"/>
                  <a:pt x="2433093" y="0"/>
                </a:cubicBezTo>
                <a:cubicBezTo>
                  <a:pt x="2405146" y="201475"/>
                  <a:pt x="2448548" y="458284"/>
                  <a:pt x="2433093" y="653872"/>
                </a:cubicBezTo>
                <a:cubicBezTo>
                  <a:pt x="2417638" y="849460"/>
                  <a:pt x="2415388" y="995926"/>
                  <a:pt x="2433093" y="1282102"/>
                </a:cubicBezTo>
                <a:cubicBezTo>
                  <a:pt x="2286365" y="1302018"/>
                  <a:pt x="2057618" y="1312968"/>
                  <a:pt x="1776158" y="1282102"/>
                </a:cubicBezTo>
                <a:cubicBezTo>
                  <a:pt x="1494699" y="1251236"/>
                  <a:pt x="1413977" y="1303462"/>
                  <a:pt x="1119223" y="1282102"/>
                </a:cubicBezTo>
                <a:cubicBezTo>
                  <a:pt x="824470" y="1260742"/>
                  <a:pt x="435797" y="1268134"/>
                  <a:pt x="0" y="1282102"/>
                </a:cubicBezTo>
                <a:cubicBezTo>
                  <a:pt x="20012" y="1001320"/>
                  <a:pt x="-5648" y="873963"/>
                  <a:pt x="0" y="653872"/>
                </a:cubicBezTo>
                <a:cubicBezTo>
                  <a:pt x="5648" y="433781"/>
                  <a:pt x="6021" y="137734"/>
                  <a:pt x="0" y="0"/>
                </a:cubicBezTo>
                <a:close/>
              </a:path>
              <a:path w="2433093" h="1282102" stroke="0" extrusionOk="0">
                <a:moveTo>
                  <a:pt x="0" y="0"/>
                </a:moveTo>
                <a:cubicBezTo>
                  <a:pt x="207834" y="6875"/>
                  <a:pt x="467070" y="-18804"/>
                  <a:pt x="583942" y="0"/>
                </a:cubicBezTo>
                <a:cubicBezTo>
                  <a:pt x="700814" y="18804"/>
                  <a:pt x="928926" y="-2264"/>
                  <a:pt x="1119223" y="0"/>
                </a:cubicBezTo>
                <a:cubicBezTo>
                  <a:pt x="1309520" y="2264"/>
                  <a:pt x="1628162" y="18881"/>
                  <a:pt x="1776158" y="0"/>
                </a:cubicBezTo>
                <a:cubicBezTo>
                  <a:pt x="1924155" y="-18881"/>
                  <a:pt x="2245981" y="14619"/>
                  <a:pt x="2433093" y="0"/>
                </a:cubicBezTo>
                <a:cubicBezTo>
                  <a:pt x="2435767" y="184236"/>
                  <a:pt x="2459340" y="416122"/>
                  <a:pt x="2433093" y="628230"/>
                </a:cubicBezTo>
                <a:cubicBezTo>
                  <a:pt x="2406847" y="840338"/>
                  <a:pt x="2459322" y="1058647"/>
                  <a:pt x="2433093" y="1282102"/>
                </a:cubicBezTo>
                <a:cubicBezTo>
                  <a:pt x="2156979" y="1306645"/>
                  <a:pt x="2077237" y="1256538"/>
                  <a:pt x="1824820" y="1282102"/>
                </a:cubicBezTo>
                <a:cubicBezTo>
                  <a:pt x="1572403" y="1307666"/>
                  <a:pt x="1387565" y="1312321"/>
                  <a:pt x="1167885" y="1282102"/>
                </a:cubicBezTo>
                <a:cubicBezTo>
                  <a:pt x="948205" y="1251883"/>
                  <a:pt x="823657" y="1302041"/>
                  <a:pt x="632604" y="1282102"/>
                </a:cubicBezTo>
                <a:cubicBezTo>
                  <a:pt x="441551" y="1262163"/>
                  <a:pt x="169917" y="1264365"/>
                  <a:pt x="0" y="1282102"/>
                </a:cubicBezTo>
                <a:cubicBezTo>
                  <a:pt x="31803" y="1152013"/>
                  <a:pt x="-16105" y="954957"/>
                  <a:pt x="0" y="641051"/>
                </a:cubicBezTo>
                <a:cubicBezTo>
                  <a:pt x="16105" y="327145"/>
                  <a:pt x="19707" y="247620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OPEN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F9F597-DECF-4FB2-66CD-7A1BD63396C3}"/>
              </a:ext>
            </a:extLst>
          </p:cNvPr>
          <p:cNvSpPr txBox="1"/>
          <p:nvPr/>
        </p:nvSpPr>
        <p:spPr>
          <a:xfrm>
            <a:off x="4879111" y="4247041"/>
            <a:ext cx="1844094" cy="1030640"/>
          </a:xfrm>
          <a:custGeom>
            <a:avLst/>
            <a:gdLst>
              <a:gd name="connsiteX0" fmla="*/ 0 w 1844094"/>
              <a:gd name="connsiteY0" fmla="*/ 0 h 1030640"/>
              <a:gd name="connsiteX1" fmla="*/ 596257 w 1844094"/>
              <a:gd name="connsiteY1" fmla="*/ 0 h 1030640"/>
              <a:gd name="connsiteX2" fmla="*/ 1210955 w 1844094"/>
              <a:gd name="connsiteY2" fmla="*/ 0 h 1030640"/>
              <a:gd name="connsiteX3" fmla="*/ 1844094 w 1844094"/>
              <a:gd name="connsiteY3" fmla="*/ 0 h 1030640"/>
              <a:gd name="connsiteX4" fmla="*/ 1844094 w 1844094"/>
              <a:gd name="connsiteY4" fmla="*/ 515320 h 1030640"/>
              <a:gd name="connsiteX5" fmla="*/ 1844094 w 1844094"/>
              <a:gd name="connsiteY5" fmla="*/ 1030640 h 1030640"/>
              <a:gd name="connsiteX6" fmla="*/ 1229396 w 1844094"/>
              <a:gd name="connsiteY6" fmla="*/ 1030640 h 1030640"/>
              <a:gd name="connsiteX7" fmla="*/ 651580 w 1844094"/>
              <a:gd name="connsiteY7" fmla="*/ 1030640 h 1030640"/>
              <a:gd name="connsiteX8" fmla="*/ 0 w 1844094"/>
              <a:gd name="connsiteY8" fmla="*/ 1030640 h 1030640"/>
              <a:gd name="connsiteX9" fmla="*/ 0 w 1844094"/>
              <a:gd name="connsiteY9" fmla="*/ 525626 h 1030640"/>
              <a:gd name="connsiteX10" fmla="*/ 0 w 1844094"/>
              <a:gd name="connsiteY10" fmla="*/ 0 h 103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4094" h="1030640" fill="none" extrusionOk="0">
                <a:moveTo>
                  <a:pt x="0" y="0"/>
                </a:moveTo>
                <a:cubicBezTo>
                  <a:pt x="253368" y="18365"/>
                  <a:pt x="351634" y="6917"/>
                  <a:pt x="596257" y="0"/>
                </a:cubicBezTo>
                <a:cubicBezTo>
                  <a:pt x="840880" y="-6917"/>
                  <a:pt x="951857" y="-12578"/>
                  <a:pt x="1210955" y="0"/>
                </a:cubicBezTo>
                <a:cubicBezTo>
                  <a:pt x="1470053" y="12578"/>
                  <a:pt x="1606525" y="6533"/>
                  <a:pt x="1844094" y="0"/>
                </a:cubicBezTo>
                <a:cubicBezTo>
                  <a:pt x="1852425" y="138793"/>
                  <a:pt x="1861277" y="340715"/>
                  <a:pt x="1844094" y="515320"/>
                </a:cubicBezTo>
                <a:cubicBezTo>
                  <a:pt x="1826911" y="689925"/>
                  <a:pt x="1827852" y="820014"/>
                  <a:pt x="1844094" y="1030640"/>
                </a:cubicBezTo>
                <a:cubicBezTo>
                  <a:pt x="1601382" y="1049453"/>
                  <a:pt x="1414699" y="1056180"/>
                  <a:pt x="1229396" y="1030640"/>
                </a:cubicBezTo>
                <a:cubicBezTo>
                  <a:pt x="1044093" y="1005100"/>
                  <a:pt x="799406" y="1003476"/>
                  <a:pt x="651580" y="1030640"/>
                </a:cubicBezTo>
                <a:cubicBezTo>
                  <a:pt x="503754" y="1057804"/>
                  <a:pt x="235647" y="1039015"/>
                  <a:pt x="0" y="1030640"/>
                </a:cubicBezTo>
                <a:cubicBezTo>
                  <a:pt x="15092" y="804043"/>
                  <a:pt x="8442" y="718093"/>
                  <a:pt x="0" y="525626"/>
                </a:cubicBezTo>
                <a:cubicBezTo>
                  <a:pt x="-8442" y="333159"/>
                  <a:pt x="12022" y="226465"/>
                  <a:pt x="0" y="0"/>
                </a:cubicBezTo>
                <a:close/>
              </a:path>
              <a:path w="1844094" h="1030640" stroke="0" extrusionOk="0">
                <a:moveTo>
                  <a:pt x="0" y="0"/>
                </a:moveTo>
                <a:cubicBezTo>
                  <a:pt x="193149" y="2763"/>
                  <a:pt x="333970" y="24636"/>
                  <a:pt x="596257" y="0"/>
                </a:cubicBezTo>
                <a:cubicBezTo>
                  <a:pt x="858544" y="-24636"/>
                  <a:pt x="1032602" y="-27920"/>
                  <a:pt x="1155632" y="0"/>
                </a:cubicBezTo>
                <a:cubicBezTo>
                  <a:pt x="1278662" y="27920"/>
                  <a:pt x="1550287" y="-17816"/>
                  <a:pt x="1844094" y="0"/>
                </a:cubicBezTo>
                <a:cubicBezTo>
                  <a:pt x="1835327" y="120729"/>
                  <a:pt x="1832138" y="363459"/>
                  <a:pt x="1844094" y="505014"/>
                </a:cubicBezTo>
                <a:cubicBezTo>
                  <a:pt x="1856050" y="646569"/>
                  <a:pt x="1843336" y="820379"/>
                  <a:pt x="1844094" y="1030640"/>
                </a:cubicBezTo>
                <a:cubicBezTo>
                  <a:pt x="1690725" y="1042296"/>
                  <a:pt x="1531239" y="1032244"/>
                  <a:pt x="1266278" y="1030640"/>
                </a:cubicBezTo>
                <a:cubicBezTo>
                  <a:pt x="1001317" y="1029036"/>
                  <a:pt x="968486" y="1037162"/>
                  <a:pt x="688462" y="1030640"/>
                </a:cubicBezTo>
                <a:cubicBezTo>
                  <a:pt x="408438" y="1024118"/>
                  <a:pt x="292864" y="1037483"/>
                  <a:pt x="0" y="1030640"/>
                </a:cubicBezTo>
                <a:cubicBezTo>
                  <a:pt x="5980" y="843236"/>
                  <a:pt x="4799" y="683971"/>
                  <a:pt x="0" y="546239"/>
                </a:cubicBezTo>
                <a:cubicBezTo>
                  <a:pt x="-4799" y="408507"/>
                  <a:pt x="-10382" y="16657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DAY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CC8297-DF8D-21D2-9589-D5942E2FD653}"/>
              </a:ext>
            </a:extLst>
          </p:cNvPr>
          <p:cNvSpPr txBox="1"/>
          <p:nvPr/>
        </p:nvSpPr>
        <p:spPr>
          <a:xfrm>
            <a:off x="4087099" y="5177814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C3F1D7-5D23-44FE-0637-81B98C74037B}"/>
              </a:ext>
            </a:extLst>
          </p:cNvPr>
          <p:cNvSpPr txBox="1"/>
          <p:nvPr/>
        </p:nvSpPr>
        <p:spPr>
          <a:xfrm>
            <a:off x="3724685" y="5706904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259BC55-72C0-5AA0-B49C-369488DFE9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4867875" y="6858355"/>
            <a:ext cx="2118086" cy="25398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9F76AA1-8A7A-6F4C-B944-D9B5B668C196}"/>
              </a:ext>
            </a:extLst>
          </p:cNvPr>
          <p:cNvSpPr txBox="1"/>
          <p:nvPr/>
        </p:nvSpPr>
        <p:spPr>
          <a:xfrm>
            <a:off x="550060" y="5452720"/>
            <a:ext cx="2663193" cy="21069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</p:spTree>
    <p:extLst>
      <p:ext uri="{BB962C8B-B14F-4D97-AF65-F5344CB8AC3E}">
        <p14:creationId xmlns:p14="http://schemas.microsoft.com/office/powerpoint/2010/main" val="2671176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B46AD-B281-7566-8DB0-7A301D1CC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3107A92-B9C3-4742-D798-18EC18DFFF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"/>
            <a:ext cx="7559675" cy="7559675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9835AE9-F29B-02EF-D863-61D9371A2C8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6221506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8463EA2-4EB7-7113-1BB9-05F3F6C81F5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635624" y="0"/>
            <a:ext cx="4924050" cy="7565183"/>
            <a:chOff x="2635624" y="0"/>
            <a:chExt cx="4924050" cy="756518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E605D54-A27F-D4D2-7D9D-9100B0F34D5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47671"/>
            <a:stretch/>
          </p:blipFill>
          <p:spPr>
            <a:xfrm>
              <a:off x="3603811" y="0"/>
              <a:ext cx="3955863" cy="75596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875FFA1-B294-E708-BB4F-265C52777F0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4864" t="67996"/>
            <a:stretch/>
          </p:blipFill>
          <p:spPr>
            <a:xfrm>
              <a:off x="2635624" y="5145742"/>
              <a:ext cx="4924049" cy="2419441"/>
            </a:xfrm>
            <a:prstGeom prst="rect">
              <a:avLst/>
            </a:prstGeom>
          </p:spPr>
        </p:pic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0F3EE1EA-051A-E4AB-2F57-EC89612B706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4867875" y="6858355"/>
            <a:ext cx="2118086" cy="2539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F63B051-60C9-4577-6AB5-58A18E0E1913}"/>
              </a:ext>
            </a:extLst>
          </p:cNvPr>
          <p:cNvSpPr txBox="1"/>
          <p:nvPr/>
        </p:nvSpPr>
        <p:spPr>
          <a:xfrm>
            <a:off x="4266637" y="2904378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C4F110-5232-170F-9A99-F6A97DEC6645}"/>
              </a:ext>
            </a:extLst>
          </p:cNvPr>
          <p:cNvSpPr txBox="1"/>
          <p:nvPr/>
        </p:nvSpPr>
        <p:spPr>
          <a:xfrm>
            <a:off x="3585223" y="3780296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AA62B-3EE0-32B1-A709-4B3B299667CF}"/>
              </a:ext>
            </a:extLst>
          </p:cNvPr>
          <p:cNvSpPr txBox="1"/>
          <p:nvPr/>
        </p:nvSpPr>
        <p:spPr>
          <a:xfrm>
            <a:off x="4087099" y="4495889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36C21D-6A85-71AC-AB52-E1078AAFA571}"/>
              </a:ext>
            </a:extLst>
          </p:cNvPr>
          <p:cNvSpPr txBox="1"/>
          <p:nvPr/>
        </p:nvSpPr>
        <p:spPr>
          <a:xfrm>
            <a:off x="3724685" y="5117967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1323141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88AA6-90B2-36A1-4B35-42A9F7A0C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C1CFAF-E0FC-2326-0879-6DFC830BD0CB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9FB033-BA94-12C9-54D6-4BBA4C552596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1E7571F7-B3A0-331B-379E-67686162E6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21537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08633-E891-EFF2-938E-C4E4C3D2E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E6160C8-4B45-76DD-8349-5A3C0C6F218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338167" y="-1"/>
            <a:ext cx="6221506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D6F9E1-8C07-BD71-8A6F-D2FF3FA9EC2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" y="2"/>
            <a:ext cx="4819974" cy="7559675"/>
            <a:chOff x="-1" y="2"/>
            <a:chExt cx="4819974" cy="75596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5848FEB-7B71-46AE-48EE-92CAF0D0FCF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8287"/>
            <a:stretch/>
          </p:blipFill>
          <p:spPr>
            <a:xfrm flipH="1">
              <a:off x="-1" y="2"/>
              <a:ext cx="3153305" cy="7559675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A96BE9A-7F30-209B-CFD5-9B10C62C323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36240" t="55016"/>
            <a:stretch/>
          </p:blipFill>
          <p:spPr>
            <a:xfrm flipH="1">
              <a:off x="-1" y="4159045"/>
              <a:ext cx="4819974" cy="3400632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5B8359F-ACCA-4F04-E44E-929BD4D73ED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554382" y="6852338"/>
            <a:ext cx="2118086" cy="253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06D5F6-C314-A5FF-CFF6-CCC770A04534}"/>
              </a:ext>
            </a:extLst>
          </p:cNvPr>
          <p:cNvSpPr txBox="1"/>
          <p:nvPr/>
        </p:nvSpPr>
        <p:spPr>
          <a:xfrm>
            <a:off x="355943" y="2826890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F3A9F1-9F81-70C6-D897-CFF816C941ED}"/>
              </a:ext>
            </a:extLst>
          </p:cNvPr>
          <p:cNvSpPr txBox="1"/>
          <p:nvPr/>
        </p:nvSpPr>
        <p:spPr>
          <a:xfrm>
            <a:off x="552239" y="3702808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23B4CA-FDD9-FEF1-257C-B1ED73EC2488}"/>
              </a:ext>
            </a:extLst>
          </p:cNvPr>
          <p:cNvSpPr txBox="1"/>
          <p:nvPr/>
        </p:nvSpPr>
        <p:spPr>
          <a:xfrm>
            <a:off x="443750" y="4418401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>
              <a:lnSpc>
                <a:spcPct val="80000"/>
              </a:lnSpc>
            </a:pPr>
            <a:r>
              <a:rPr lang="en-US" sz="1644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6D1423-A05A-FA2C-C8A9-38D8C3E08B0B}"/>
              </a:ext>
            </a:extLst>
          </p:cNvPr>
          <p:cNvSpPr txBox="1"/>
          <p:nvPr/>
        </p:nvSpPr>
        <p:spPr>
          <a:xfrm>
            <a:off x="548162" y="5133469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1397848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A908-D675-8C96-103D-EC1878350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C1D444E-B960-A33C-B1BB-66F5BCC6A6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0"/>
            <a:ext cx="6221506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99B33D-B04A-C1DC-4053-1BCD2F39CC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635624" y="0"/>
            <a:ext cx="4924050" cy="7565183"/>
            <a:chOff x="2635624" y="0"/>
            <a:chExt cx="4924050" cy="756518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7072BBE-901C-CCC5-8510-A6B0EFEE754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47671"/>
            <a:stretch/>
          </p:blipFill>
          <p:spPr>
            <a:xfrm>
              <a:off x="3603811" y="0"/>
              <a:ext cx="3955863" cy="75596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EB26273-9C25-4EAE-A449-C448C22A291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34864" t="67996"/>
            <a:stretch/>
          </p:blipFill>
          <p:spPr>
            <a:xfrm>
              <a:off x="2635624" y="5145742"/>
              <a:ext cx="4924049" cy="2419441"/>
            </a:xfrm>
            <a:prstGeom prst="rect">
              <a:avLst/>
            </a:prstGeom>
          </p:spPr>
        </p:pic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93CB08DF-94F6-54CC-FE19-1643244E0C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4867875" y="6858355"/>
            <a:ext cx="2118086" cy="2539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9CA3A45-70C3-8E1F-E4E8-91D2ADED6C63}"/>
              </a:ext>
            </a:extLst>
          </p:cNvPr>
          <p:cNvSpPr txBox="1"/>
          <p:nvPr/>
        </p:nvSpPr>
        <p:spPr>
          <a:xfrm>
            <a:off x="4087099" y="4790351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7DC383-218A-1016-FB86-2AEDBC4A8E95}"/>
              </a:ext>
            </a:extLst>
          </p:cNvPr>
          <p:cNvSpPr txBox="1"/>
          <p:nvPr/>
        </p:nvSpPr>
        <p:spPr>
          <a:xfrm>
            <a:off x="3724685" y="5412429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236A87-0C75-65BF-6F10-579EC76F2891}"/>
              </a:ext>
            </a:extLst>
          </p:cNvPr>
          <p:cNvSpPr txBox="1"/>
          <p:nvPr/>
        </p:nvSpPr>
        <p:spPr>
          <a:xfrm>
            <a:off x="4658122" y="2713333"/>
            <a:ext cx="2505796" cy="1282102"/>
          </a:xfrm>
          <a:custGeom>
            <a:avLst/>
            <a:gdLst>
              <a:gd name="connsiteX0" fmla="*/ 0 w 2505796"/>
              <a:gd name="connsiteY0" fmla="*/ 0 h 1282102"/>
              <a:gd name="connsiteX1" fmla="*/ 601391 w 2505796"/>
              <a:gd name="connsiteY1" fmla="*/ 0 h 1282102"/>
              <a:gd name="connsiteX2" fmla="*/ 1227840 w 2505796"/>
              <a:gd name="connsiteY2" fmla="*/ 0 h 1282102"/>
              <a:gd name="connsiteX3" fmla="*/ 1879347 w 2505796"/>
              <a:gd name="connsiteY3" fmla="*/ 0 h 1282102"/>
              <a:gd name="connsiteX4" fmla="*/ 2505796 w 2505796"/>
              <a:gd name="connsiteY4" fmla="*/ 0 h 1282102"/>
              <a:gd name="connsiteX5" fmla="*/ 2505796 w 2505796"/>
              <a:gd name="connsiteY5" fmla="*/ 653872 h 1282102"/>
              <a:gd name="connsiteX6" fmla="*/ 2505796 w 2505796"/>
              <a:gd name="connsiteY6" fmla="*/ 1282102 h 1282102"/>
              <a:gd name="connsiteX7" fmla="*/ 1829231 w 2505796"/>
              <a:gd name="connsiteY7" fmla="*/ 1282102 h 1282102"/>
              <a:gd name="connsiteX8" fmla="*/ 1152666 w 2505796"/>
              <a:gd name="connsiteY8" fmla="*/ 1282102 h 1282102"/>
              <a:gd name="connsiteX9" fmla="*/ 0 w 2505796"/>
              <a:gd name="connsiteY9" fmla="*/ 1282102 h 1282102"/>
              <a:gd name="connsiteX10" fmla="*/ 0 w 2505796"/>
              <a:gd name="connsiteY10" fmla="*/ 653872 h 1282102"/>
              <a:gd name="connsiteX11" fmla="*/ 0 w 2505796"/>
              <a:gd name="connsiteY11" fmla="*/ 0 h 128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05796" h="1282102" fill="none" extrusionOk="0">
                <a:moveTo>
                  <a:pt x="0" y="0"/>
                </a:moveTo>
                <a:cubicBezTo>
                  <a:pt x="224909" y="-19465"/>
                  <a:pt x="400819" y="17273"/>
                  <a:pt x="601391" y="0"/>
                </a:cubicBezTo>
                <a:cubicBezTo>
                  <a:pt x="801963" y="-17273"/>
                  <a:pt x="998953" y="26199"/>
                  <a:pt x="1227840" y="0"/>
                </a:cubicBezTo>
                <a:cubicBezTo>
                  <a:pt x="1456727" y="-26199"/>
                  <a:pt x="1619020" y="-31261"/>
                  <a:pt x="1879347" y="0"/>
                </a:cubicBezTo>
                <a:cubicBezTo>
                  <a:pt x="2139674" y="31261"/>
                  <a:pt x="2231117" y="30647"/>
                  <a:pt x="2505796" y="0"/>
                </a:cubicBezTo>
                <a:cubicBezTo>
                  <a:pt x="2477849" y="201475"/>
                  <a:pt x="2521251" y="458284"/>
                  <a:pt x="2505796" y="653872"/>
                </a:cubicBezTo>
                <a:cubicBezTo>
                  <a:pt x="2490341" y="849460"/>
                  <a:pt x="2488091" y="995926"/>
                  <a:pt x="2505796" y="1282102"/>
                </a:cubicBezTo>
                <a:cubicBezTo>
                  <a:pt x="2212671" y="1296266"/>
                  <a:pt x="2152915" y="1249335"/>
                  <a:pt x="1829231" y="1282102"/>
                </a:cubicBezTo>
                <a:cubicBezTo>
                  <a:pt x="1505547" y="1314869"/>
                  <a:pt x="1294054" y="1251336"/>
                  <a:pt x="1152666" y="1282102"/>
                </a:cubicBezTo>
                <a:cubicBezTo>
                  <a:pt x="1011279" y="1312868"/>
                  <a:pt x="309370" y="1243999"/>
                  <a:pt x="0" y="1282102"/>
                </a:cubicBezTo>
                <a:cubicBezTo>
                  <a:pt x="20012" y="1001320"/>
                  <a:pt x="-5648" y="873963"/>
                  <a:pt x="0" y="653872"/>
                </a:cubicBezTo>
                <a:cubicBezTo>
                  <a:pt x="5648" y="433781"/>
                  <a:pt x="6021" y="137734"/>
                  <a:pt x="0" y="0"/>
                </a:cubicBezTo>
                <a:close/>
              </a:path>
              <a:path w="2505796" h="1282102" stroke="0" extrusionOk="0">
                <a:moveTo>
                  <a:pt x="0" y="0"/>
                </a:moveTo>
                <a:cubicBezTo>
                  <a:pt x="276379" y="18648"/>
                  <a:pt x="474975" y="-24952"/>
                  <a:pt x="601391" y="0"/>
                </a:cubicBezTo>
                <a:cubicBezTo>
                  <a:pt x="727807" y="24952"/>
                  <a:pt x="908313" y="-8677"/>
                  <a:pt x="1152666" y="0"/>
                </a:cubicBezTo>
                <a:cubicBezTo>
                  <a:pt x="1397020" y="8677"/>
                  <a:pt x="1605808" y="-8921"/>
                  <a:pt x="1829231" y="0"/>
                </a:cubicBezTo>
                <a:cubicBezTo>
                  <a:pt x="2052654" y="8921"/>
                  <a:pt x="2240168" y="-33742"/>
                  <a:pt x="2505796" y="0"/>
                </a:cubicBezTo>
                <a:cubicBezTo>
                  <a:pt x="2508470" y="184236"/>
                  <a:pt x="2532043" y="416122"/>
                  <a:pt x="2505796" y="628230"/>
                </a:cubicBezTo>
                <a:cubicBezTo>
                  <a:pt x="2479550" y="840338"/>
                  <a:pt x="2532025" y="1058647"/>
                  <a:pt x="2505796" y="1282102"/>
                </a:cubicBezTo>
                <a:cubicBezTo>
                  <a:pt x="2343224" y="1306356"/>
                  <a:pt x="2125609" y="1283840"/>
                  <a:pt x="1879347" y="1282102"/>
                </a:cubicBezTo>
                <a:cubicBezTo>
                  <a:pt x="1633085" y="1280364"/>
                  <a:pt x="1471200" y="1259650"/>
                  <a:pt x="1202782" y="1282102"/>
                </a:cubicBezTo>
                <a:cubicBezTo>
                  <a:pt x="934365" y="1304554"/>
                  <a:pt x="767826" y="1309606"/>
                  <a:pt x="651507" y="1282102"/>
                </a:cubicBezTo>
                <a:cubicBezTo>
                  <a:pt x="535189" y="1254598"/>
                  <a:pt x="188211" y="1276483"/>
                  <a:pt x="0" y="1282102"/>
                </a:cubicBezTo>
                <a:cubicBezTo>
                  <a:pt x="31803" y="1152013"/>
                  <a:pt x="-16105" y="954957"/>
                  <a:pt x="0" y="641051"/>
                </a:cubicBezTo>
                <a:cubicBezTo>
                  <a:pt x="16105" y="327145"/>
                  <a:pt x="19707" y="247620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96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OPEN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8C8FD9-3846-97A1-B142-ABDBEE4CC0E6}"/>
              </a:ext>
            </a:extLst>
          </p:cNvPr>
          <p:cNvSpPr txBox="1"/>
          <p:nvPr/>
        </p:nvSpPr>
        <p:spPr>
          <a:xfrm>
            <a:off x="4935185" y="3766584"/>
            <a:ext cx="1989501" cy="1030640"/>
          </a:xfrm>
          <a:custGeom>
            <a:avLst/>
            <a:gdLst>
              <a:gd name="connsiteX0" fmla="*/ 0 w 1989501"/>
              <a:gd name="connsiteY0" fmla="*/ 0 h 1030640"/>
              <a:gd name="connsiteX1" fmla="*/ 643272 w 1989501"/>
              <a:gd name="connsiteY1" fmla="*/ 0 h 1030640"/>
              <a:gd name="connsiteX2" fmla="*/ 1306439 w 1989501"/>
              <a:gd name="connsiteY2" fmla="*/ 0 h 1030640"/>
              <a:gd name="connsiteX3" fmla="*/ 1989501 w 1989501"/>
              <a:gd name="connsiteY3" fmla="*/ 0 h 1030640"/>
              <a:gd name="connsiteX4" fmla="*/ 1989501 w 1989501"/>
              <a:gd name="connsiteY4" fmla="*/ 515320 h 1030640"/>
              <a:gd name="connsiteX5" fmla="*/ 1989501 w 1989501"/>
              <a:gd name="connsiteY5" fmla="*/ 1030640 h 1030640"/>
              <a:gd name="connsiteX6" fmla="*/ 1326334 w 1989501"/>
              <a:gd name="connsiteY6" fmla="*/ 1030640 h 1030640"/>
              <a:gd name="connsiteX7" fmla="*/ 702957 w 1989501"/>
              <a:gd name="connsiteY7" fmla="*/ 1030640 h 1030640"/>
              <a:gd name="connsiteX8" fmla="*/ 0 w 1989501"/>
              <a:gd name="connsiteY8" fmla="*/ 1030640 h 1030640"/>
              <a:gd name="connsiteX9" fmla="*/ 0 w 1989501"/>
              <a:gd name="connsiteY9" fmla="*/ 525626 h 1030640"/>
              <a:gd name="connsiteX10" fmla="*/ 0 w 1989501"/>
              <a:gd name="connsiteY10" fmla="*/ 0 h 103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9501" h="1030640" fill="none" extrusionOk="0">
                <a:moveTo>
                  <a:pt x="0" y="0"/>
                </a:moveTo>
                <a:cubicBezTo>
                  <a:pt x="191060" y="-14028"/>
                  <a:pt x="513533" y="17670"/>
                  <a:pt x="643272" y="0"/>
                </a:cubicBezTo>
                <a:cubicBezTo>
                  <a:pt x="773011" y="-17670"/>
                  <a:pt x="1046083" y="-4701"/>
                  <a:pt x="1306439" y="0"/>
                </a:cubicBezTo>
                <a:cubicBezTo>
                  <a:pt x="1566795" y="4701"/>
                  <a:pt x="1714543" y="8961"/>
                  <a:pt x="1989501" y="0"/>
                </a:cubicBezTo>
                <a:cubicBezTo>
                  <a:pt x="1997832" y="138793"/>
                  <a:pt x="2006684" y="340715"/>
                  <a:pt x="1989501" y="515320"/>
                </a:cubicBezTo>
                <a:cubicBezTo>
                  <a:pt x="1972318" y="689925"/>
                  <a:pt x="1973259" y="820014"/>
                  <a:pt x="1989501" y="1030640"/>
                </a:cubicBezTo>
                <a:cubicBezTo>
                  <a:pt x="1799591" y="1053744"/>
                  <a:pt x="1653271" y="1057467"/>
                  <a:pt x="1326334" y="1030640"/>
                </a:cubicBezTo>
                <a:cubicBezTo>
                  <a:pt x="999397" y="1003813"/>
                  <a:pt x="915093" y="1049194"/>
                  <a:pt x="702957" y="1030640"/>
                </a:cubicBezTo>
                <a:cubicBezTo>
                  <a:pt x="490821" y="1012086"/>
                  <a:pt x="337958" y="1014435"/>
                  <a:pt x="0" y="1030640"/>
                </a:cubicBezTo>
                <a:cubicBezTo>
                  <a:pt x="15092" y="804043"/>
                  <a:pt x="8442" y="718093"/>
                  <a:pt x="0" y="525626"/>
                </a:cubicBezTo>
                <a:cubicBezTo>
                  <a:pt x="-8442" y="333159"/>
                  <a:pt x="12022" y="226465"/>
                  <a:pt x="0" y="0"/>
                </a:cubicBezTo>
                <a:close/>
              </a:path>
              <a:path w="1989501" h="1030640" stroke="0" extrusionOk="0">
                <a:moveTo>
                  <a:pt x="0" y="0"/>
                </a:moveTo>
                <a:cubicBezTo>
                  <a:pt x="244790" y="19023"/>
                  <a:pt x="508547" y="28613"/>
                  <a:pt x="643272" y="0"/>
                </a:cubicBezTo>
                <a:cubicBezTo>
                  <a:pt x="777997" y="-28613"/>
                  <a:pt x="1103394" y="27652"/>
                  <a:pt x="1246754" y="0"/>
                </a:cubicBezTo>
                <a:cubicBezTo>
                  <a:pt x="1390114" y="-27652"/>
                  <a:pt x="1747916" y="-24704"/>
                  <a:pt x="1989501" y="0"/>
                </a:cubicBezTo>
                <a:cubicBezTo>
                  <a:pt x="1980734" y="120729"/>
                  <a:pt x="1977545" y="363459"/>
                  <a:pt x="1989501" y="505014"/>
                </a:cubicBezTo>
                <a:cubicBezTo>
                  <a:pt x="2001457" y="646569"/>
                  <a:pt x="1988743" y="820379"/>
                  <a:pt x="1989501" y="1030640"/>
                </a:cubicBezTo>
                <a:cubicBezTo>
                  <a:pt x="1779704" y="1056772"/>
                  <a:pt x="1564661" y="1048707"/>
                  <a:pt x="1366124" y="1030640"/>
                </a:cubicBezTo>
                <a:cubicBezTo>
                  <a:pt x="1167587" y="1012573"/>
                  <a:pt x="992010" y="1059496"/>
                  <a:pt x="742747" y="1030640"/>
                </a:cubicBezTo>
                <a:cubicBezTo>
                  <a:pt x="493484" y="1001784"/>
                  <a:pt x="169080" y="1047741"/>
                  <a:pt x="0" y="1030640"/>
                </a:cubicBezTo>
                <a:cubicBezTo>
                  <a:pt x="5980" y="843236"/>
                  <a:pt x="4799" y="683971"/>
                  <a:pt x="0" y="546239"/>
                </a:cubicBezTo>
                <a:cubicBezTo>
                  <a:pt x="-4799" y="408507"/>
                  <a:pt x="-10382" y="16657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396000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7992AA-CCA9-C2E1-E763-59C90A505CE0}"/>
              </a:ext>
            </a:extLst>
          </p:cNvPr>
          <p:cNvSpPr txBox="1"/>
          <p:nvPr/>
        </p:nvSpPr>
        <p:spPr>
          <a:xfrm>
            <a:off x="296491" y="505305"/>
            <a:ext cx="2663193" cy="21069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</p:spTree>
    <p:extLst>
      <p:ext uri="{BB962C8B-B14F-4D97-AF65-F5344CB8AC3E}">
        <p14:creationId xmlns:p14="http://schemas.microsoft.com/office/powerpoint/2010/main" val="93469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ADC05-5EA6-BD2C-36CC-4A8327A60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81187B-9410-88A1-7964-B75823990AB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338167" y="-1"/>
            <a:ext cx="6221506" cy="755967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FDB80E-7DCA-3B97-3671-BF742D3AB00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30295" t="54236"/>
          <a:stretch/>
        </p:blipFill>
        <p:spPr>
          <a:xfrm flipH="1">
            <a:off x="-2" y="4100052"/>
            <a:ext cx="5269425" cy="3459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81A9E1-836F-8683-0EC9-3BDD22D05ED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58287"/>
          <a:stretch/>
        </p:blipFill>
        <p:spPr>
          <a:xfrm flipH="1">
            <a:off x="-1" y="2"/>
            <a:ext cx="3153304" cy="75596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06F58F-1EF2-2014-E496-B94A9E8E633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554382" y="6852338"/>
            <a:ext cx="2118086" cy="2539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13F095-3BB0-37B4-45C0-AA551E22E161}"/>
              </a:ext>
            </a:extLst>
          </p:cNvPr>
          <p:cNvSpPr txBox="1"/>
          <p:nvPr/>
        </p:nvSpPr>
        <p:spPr>
          <a:xfrm>
            <a:off x="355943" y="2826890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579ED3-E952-E59B-3ABE-F8EEC309D871}"/>
              </a:ext>
            </a:extLst>
          </p:cNvPr>
          <p:cNvSpPr txBox="1"/>
          <p:nvPr/>
        </p:nvSpPr>
        <p:spPr>
          <a:xfrm>
            <a:off x="552239" y="3702808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D9BF19-7675-ED6C-6C17-2EAEDC77EE5F}"/>
              </a:ext>
            </a:extLst>
          </p:cNvPr>
          <p:cNvSpPr txBox="1"/>
          <p:nvPr/>
        </p:nvSpPr>
        <p:spPr>
          <a:xfrm>
            <a:off x="443750" y="4418401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C3F7A8-D3BE-73A6-10A5-F7FBDA9E4759}"/>
              </a:ext>
            </a:extLst>
          </p:cNvPr>
          <p:cNvSpPr txBox="1"/>
          <p:nvPr/>
        </p:nvSpPr>
        <p:spPr>
          <a:xfrm>
            <a:off x="548162" y="5133469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3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1301760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ABAEF-064D-D3D6-48EF-2673051CE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5CDDBF5-55D2-0AF0-4539-D40CC846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"/>
            <a:ext cx="7559675" cy="7559675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7C8611F-3150-51A0-CA4C-E9955084276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6221506" cy="755967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D0F3E2-36C9-3EF0-03FE-4C0ACDBE02C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44796" r="486" b="309"/>
          <a:stretch>
            <a:fillRect/>
          </a:stretch>
        </p:blipFill>
        <p:spPr>
          <a:xfrm>
            <a:off x="3410465" y="0"/>
            <a:ext cx="4149209" cy="75596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3E6E1D9-A6CF-9820-8ED5-88DDEC4FD4B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4867875" y="6858355"/>
            <a:ext cx="2118086" cy="2539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F2AA08-67A9-8989-4AE8-6C142CE243AD}"/>
              </a:ext>
            </a:extLst>
          </p:cNvPr>
          <p:cNvSpPr txBox="1"/>
          <p:nvPr/>
        </p:nvSpPr>
        <p:spPr>
          <a:xfrm>
            <a:off x="4266637" y="2904378"/>
            <a:ext cx="2944450" cy="986637"/>
          </a:xfrm>
          <a:custGeom>
            <a:avLst/>
            <a:gdLst>
              <a:gd name="connsiteX0" fmla="*/ 0 w 2944450"/>
              <a:gd name="connsiteY0" fmla="*/ 0 h 986637"/>
              <a:gd name="connsiteX1" fmla="*/ 647779 w 2944450"/>
              <a:gd name="connsiteY1" fmla="*/ 0 h 986637"/>
              <a:gd name="connsiteX2" fmla="*/ 1266114 w 2944450"/>
              <a:gd name="connsiteY2" fmla="*/ 0 h 986637"/>
              <a:gd name="connsiteX3" fmla="*/ 1884448 w 2944450"/>
              <a:gd name="connsiteY3" fmla="*/ 0 h 986637"/>
              <a:gd name="connsiteX4" fmla="*/ 2385005 w 2944450"/>
              <a:gd name="connsiteY4" fmla="*/ 0 h 986637"/>
              <a:gd name="connsiteX5" fmla="*/ 2944450 w 2944450"/>
              <a:gd name="connsiteY5" fmla="*/ 0 h 986637"/>
              <a:gd name="connsiteX6" fmla="*/ 2944450 w 2944450"/>
              <a:gd name="connsiteY6" fmla="*/ 503185 h 986637"/>
              <a:gd name="connsiteX7" fmla="*/ 2944450 w 2944450"/>
              <a:gd name="connsiteY7" fmla="*/ 986637 h 986637"/>
              <a:gd name="connsiteX8" fmla="*/ 2355560 w 2944450"/>
              <a:gd name="connsiteY8" fmla="*/ 986637 h 986637"/>
              <a:gd name="connsiteX9" fmla="*/ 1855004 w 2944450"/>
              <a:gd name="connsiteY9" fmla="*/ 986637 h 986637"/>
              <a:gd name="connsiteX10" fmla="*/ 1354447 w 2944450"/>
              <a:gd name="connsiteY10" fmla="*/ 986637 h 986637"/>
              <a:gd name="connsiteX11" fmla="*/ 736113 w 2944450"/>
              <a:gd name="connsiteY11" fmla="*/ 986637 h 986637"/>
              <a:gd name="connsiteX12" fmla="*/ 0 w 2944450"/>
              <a:gd name="connsiteY12" fmla="*/ 986637 h 986637"/>
              <a:gd name="connsiteX13" fmla="*/ 0 w 2944450"/>
              <a:gd name="connsiteY13" fmla="*/ 473586 h 986637"/>
              <a:gd name="connsiteX14" fmla="*/ 0 w 2944450"/>
              <a:gd name="connsiteY14" fmla="*/ 0 h 986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44450" h="986637" fill="none" extrusionOk="0">
                <a:moveTo>
                  <a:pt x="0" y="0"/>
                </a:moveTo>
                <a:cubicBezTo>
                  <a:pt x="255652" y="-4219"/>
                  <a:pt x="328300" y="-8836"/>
                  <a:pt x="647779" y="0"/>
                </a:cubicBezTo>
                <a:cubicBezTo>
                  <a:pt x="967258" y="8836"/>
                  <a:pt x="1037839" y="-7290"/>
                  <a:pt x="1266114" y="0"/>
                </a:cubicBezTo>
                <a:cubicBezTo>
                  <a:pt x="1494390" y="7290"/>
                  <a:pt x="1616289" y="243"/>
                  <a:pt x="1884448" y="0"/>
                </a:cubicBezTo>
                <a:cubicBezTo>
                  <a:pt x="2152607" y="-243"/>
                  <a:pt x="2151702" y="-18049"/>
                  <a:pt x="2385005" y="0"/>
                </a:cubicBezTo>
                <a:cubicBezTo>
                  <a:pt x="2618308" y="18049"/>
                  <a:pt x="2782044" y="-19756"/>
                  <a:pt x="2944450" y="0"/>
                </a:cubicBezTo>
                <a:cubicBezTo>
                  <a:pt x="2966923" y="182613"/>
                  <a:pt x="2965464" y="338325"/>
                  <a:pt x="2944450" y="503185"/>
                </a:cubicBezTo>
                <a:cubicBezTo>
                  <a:pt x="2923436" y="668046"/>
                  <a:pt x="2920564" y="744976"/>
                  <a:pt x="2944450" y="986637"/>
                </a:cubicBezTo>
                <a:cubicBezTo>
                  <a:pt x="2817692" y="983024"/>
                  <a:pt x="2641585" y="988755"/>
                  <a:pt x="2355560" y="986637"/>
                </a:cubicBezTo>
                <a:cubicBezTo>
                  <a:pt x="2069535" y="984520"/>
                  <a:pt x="2031446" y="962393"/>
                  <a:pt x="1855004" y="986637"/>
                </a:cubicBezTo>
                <a:cubicBezTo>
                  <a:pt x="1678562" y="1010881"/>
                  <a:pt x="1601919" y="975247"/>
                  <a:pt x="1354447" y="986637"/>
                </a:cubicBezTo>
                <a:cubicBezTo>
                  <a:pt x="1106975" y="998027"/>
                  <a:pt x="963849" y="1014376"/>
                  <a:pt x="736113" y="986637"/>
                </a:cubicBezTo>
                <a:cubicBezTo>
                  <a:pt x="508377" y="958898"/>
                  <a:pt x="185893" y="971944"/>
                  <a:pt x="0" y="986637"/>
                </a:cubicBezTo>
                <a:cubicBezTo>
                  <a:pt x="6979" y="730406"/>
                  <a:pt x="6312" y="725057"/>
                  <a:pt x="0" y="473586"/>
                </a:cubicBezTo>
                <a:cubicBezTo>
                  <a:pt x="-6312" y="222115"/>
                  <a:pt x="-13331" y="160494"/>
                  <a:pt x="0" y="0"/>
                </a:cubicBezTo>
                <a:close/>
              </a:path>
              <a:path w="2944450" h="986637" stroke="0" extrusionOk="0">
                <a:moveTo>
                  <a:pt x="0" y="0"/>
                </a:moveTo>
                <a:cubicBezTo>
                  <a:pt x="176631" y="1658"/>
                  <a:pt x="362593" y="22397"/>
                  <a:pt x="559446" y="0"/>
                </a:cubicBezTo>
                <a:cubicBezTo>
                  <a:pt x="756299" y="-22397"/>
                  <a:pt x="846610" y="12108"/>
                  <a:pt x="1060002" y="0"/>
                </a:cubicBezTo>
                <a:cubicBezTo>
                  <a:pt x="1273394" y="-12108"/>
                  <a:pt x="1519194" y="-16929"/>
                  <a:pt x="1707781" y="0"/>
                </a:cubicBezTo>
                <a:cubicBezTo>
                  <a:pt x="1896368" y="16929"/>
                  <a:pt x="2011626" y="-23578"/>
                  <a:pt x="2267227" y="0"/>
                </a:cubicBezTo>
                <a:cubicBezTo>
                  <a:pt x="2522828" y="23578"/>
                  <a:pt x="2658325" y="6366"/>
                  <a:pt x="2944450" y="0"/>
                </a:cubicBezTo>
                <a:cubicBezTo>
                  <a:pt x="2935223" y="203085"/>
                  <a:pt x="2954519" y="308908"/>
                  <a:pt x="2944450" y="513051"/>
                </a:cubicBezTo>
                <a:cubicBezTo>
                  <a:pt x="2934381" y="717194"/>
                  <a:pt x="2957412" y="795851"/>
                  <a:pt x="2944450" y="986637"/>
                </a:cubicBezTo>
                <a:cubicBezTo>
                  <a:pt x="2819477" y="991908"/>
                  <a:pt x="2604672" y="1012364"/>
                  <a:pt x="2355560" y="986637"/>
                </a:cubicBezTo>
                <a:cubicBezTo>
                  <a:pt x="2106448" y="960911"/>
                  <a:pt x="2036402" y="986441"/>
                  <a:pt x="1855004" y="986637"/>
                </a:cubicBezTo>
                <a:cubicBezTo>
                  <a:pt x="1673606" y="986833"/>
                  <a:pt x="1425182" y="957740"/>
                  <a:pt x="1266113" y="986637"/>
                </a:cubicBezTo>
                <a:cubicBezTo>
                  <a:pt x="1107044" y="1015534"/>
                  <a:pt x="860678" y="958975"/>
                  <a:pt x="677224" y="986637"/>
                </a:cubicBezTo>
                <a:cubicBezTo>
                  <a:pt x="493770" y="1014299"/>
                  <a:pt x="181846" y="972528"/>
                  <a:pt x="0" y="986637"/>
                </a:cubicBezTo>
                <a:cubicBezTo>
                  <a:pt x="-22708" y="860524"/>
                  <a:pt x="17859" y="585675"/>
                  <a:pt x="0" y="473586"/>
                </a:cubicBezTo>
                <a:cubicBezTo>
                  <a:pt x="-17859" y="361497"/>
                  <a:pt x="1744" y="17305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24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7064EC-8930-DC1A-17ED-320291F4139D}"/>
              </a:ext>
            </a:extLst>
          </p:cNvPr>
          <p:cNvSpPr txBox="1"/>
          <p:nvPr/>
        </p:nvSpPr>
        <p:spPr>
          <a:xfrm>
            <a:off x="3585223" y="3780296"/>
            <a:ext cx="3400738" cy="735174"/>
          </a:xfrm>
          <a:custGeom>
            <a:avLst/>
            <a:gdLst>
              <a:gd name="connsiteX0" fmla="*/ 0 w 3400738"/>
              <a:gd name="connsiteY0" fmla="*/ 0 h 735174"/>
              <a:gd name="connsiteX1" fmla="*/ 748162 w 3400738"/>
              <a:gd name="connsiteY1" fmla="*/ 0 h 735174"/>
              <a:gd name="connsiteX2" fmla="*/ 1462317 w 3400738"/>
              <a:gd name="connsiteY2" fmla="*/ 0 h 735174"/>
              <a:gd name="connsiteX3" fmla="*/ 2176472 w 3400738"/>
              <a:gd name="connsiteY3" fmla="*/ 0 h 735174"/>
              <a:gd name="connsiteX4" fmla="*/ 2754598 w 3400738"/>
              <a:gd name="connsiteY4" fmla="*/ 0 h 735174"/>
              <a:gd name="connsiteX5" fmla="*/ 3400738 w 3400738"/>
              <a:gd name="connsiteY5" fmla="*/ 0 h 735174"/>
              <a:gd name="connsiteX6" fmla="*/ 3400738 w 3400738"/>
              <a:gd name="connsiteY6" fmla="*/ 374939 h 735174"/>
              <a:gd name="connsiteX7" fmla="*/ 3400738 w 3400738"/>
              <a:gd name="connsiteY7" fmla="*/ 735174 h 735174"/>
              <a:gd name="connsiteX8" fmla="*/ 2720590 w 3400738"/>
              <a:gd name="connsiteY8" fmla="*/ 735174 h 735174"/>
              <a:gd name="connsiteX9" fmla="*/ 2142465 w 3400738"/>
              <a:gd name="connsiteY9" fmla="*/ 735174 h 735174"/>
              <a:gd name="connsiteX10" fmla="*/ 1564339 w 3400738"/>
              <a:gd name="connsiteY10" fmla="*/ 735174 h 735174"/>
              <a:gd name="connsiteX11" fmla="*/ 850185 w 3400738"/>
              <a:gd name="connsiteY11" fmla="*/ 735174 h 735174"/>
              <a:gd name="connsiteX12" fmla="*/ 0 w 3400738"/>
              <a:gd name="connsiteY12" fmla="*/ 735174 h 735174"/>
              <a:gd name="connsiteX13" fmla="*/ 0 w 3400738"/>
              <a:gd name="connsiteY13" fmla="*/ 352884 h 735174"/>
              <a:gd name="connsiteX14" fmla="*/ 0 w 3400738"/>
              <a:gd name="connsiteY14" fmla="*/ 0 h 73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00738" h="735174" fill="none" extrusionOk="0">
                <a:moveTo>
                  <a:pt x="0" y="0"/>
                </a:moveTo>
                <a:cubicBezTo>
                  <a:pt x="332623" y="-10288"/>
                  <a:pt x="554975" y="20130"/>
                  <a:pt x="748162" y="0"/>
                </a:cubicBezTo>
                <a:cubicBezTo>
                  <a:pt x="941349" y="-20130"/>
                  <a:pt x="1307822" y="-19152"/>
                  <a:pt x="1462317" y="0"/>
                </a:cubicBezTo>
                <a:cubicBezTo>
                  <a:pt x="1616812" y="19152"/>
                  <a:pt x="1943952" y="-5098"/>
                  <a:pt x="2176472" y="0"/>
                </a:cubicBezTo>
                <a:cubicBezTo>
                  <a:pt x="2408992" y="5098"/>
                  <a:pt x="2555427" y="-19016"/>
                  <a:pt x="2754598" y="0"/>
                </a:cubicBezTo>
                <a:cubicBezTo>
                  <a:pt x="2953769" y="19016"/>
                  <a:pt x="3200166" y="-23998"/>
                  <a:pt x="3400738" y="0"/>
                </a:cubicBezTo>
                <a:cubicBezTo>
                  <a:pt x="3384448" y="81021"/>
                  <a:pt x="3411270" y="227568"/>
                  <a:pt x="3400738" y="374939"/>
                </a:cubicBezTo>
                <a:cubicBezTo>
                  <a:pt x="3390206" y="522310"/>
                  <a:pt x="3401438" y="592831"/>
                  <a:pt x="3400738" y="735174"/>
                </a:cubicBezTo>
                <a:cubicBezTo>
                  <a:pt x="3075843" y="741657"/>
                  <a:pt x="3021705" y="705485"/>
                  <a:pt x="2720590" y="735174"/>
                </a:cubicBezTo>
                <a:cubicBezTo>
                  <a:pt x="2419475" y="764863"/>
                  <a:pt x="2280628" y="726479"/>
                  <a:pt x="2142465" y="735174"/>
                </a:cubicBezTo>
                <a:cubicBezTo>
                  <a:pt x="2004302" y="743869"/>
                  <a:pt x="1700609" y="719257"/>
                  <a:pt x="1564339" y="735174"/>
                </a:cubicBezTo>
                <a:cubicBezTo>
                  <a:pt x="1428069" y="751091"/>
                  <a:pt x="1021013" y="735819"/>
                  <a:pt x="850185" y="735174"/>
                </a:cubicBezTo>
                <a:cubicBezTo>
                  <a:pt x="679357" y="734529"/>
                  <a:pt x="306285" y="767351"/>
                  <a:pt x="0" y="735174"/>
                </a:cubicBezTo>
                <a:cubicBezTo>
                  <a:pt x="13135" y="594755"/>
                  <a:pt x="-14593" y="441693"/>
                  <a:pt x="0" y="352884"/>
                </a:cubicBezTo>
                <a:cubicBezTo>
                  <a:pt x="14593" y="264075"/>
                  <a:pt x="-16048" y="155568"/>
                  <a:pt x="0" y="0"/>
                </a:cubicBezTo>
                <a:close/>
              </a:path>
              <a:path w="3400738" h="735174" stroke="0" extrusionOk="0">
                <a:moveTo>
                  <a:pt x="0" y="0"/>
                </a:moveTo>
                <a:cubicBezTo>
                  <a:pt x="304325" y="16262"/>
                  <a:pt x="467718" y="27578"/>
                  <a:pt x="646140" y="0"/>
                </a:cubicBezTo>
                <a:cubicBezTo>
                  <a:pt x="824562" y="-27578"/>
                  <a:pt x="985692" y="27991"/>
                  <a:pt x="1224266" y="0"/>
                </a:cubicBezTo>
                <a:cubicBezTo>
                  <a:pt x="1462840" y="-27991"/>
                  <a:pt x="1791925" y="-11694"/>
                  <a:pt x="1972428" y="0"/>
                </a:cubicBezTo>
                <a:cubicBezTo>
                  <a:pt x="2152931" y="11694"/>
                  <a:pt x="2377241" y="-3804"/>
                  <a:pt x="2618568" y="0"/>
                </a:cubicBezTo>
                <a:cubicBezTo>
                  <a:pt x="2859895" y="3804"/>
                  <a:pt x="3181669" y="29491"/>
                  <a:pt x="3400738" y="0"/>
                </a:cubicBezTo>
                <a:cubicBezTo>
                  <a:pt x="3403253" y="103362"/>
                  <a:pt x="3395251" y="220976"/>
                  <a:pt x="3400738" y="382290"/>
                </a:cubicBezTo>
                <a:cubicBezTo>
                  <a:pt x="3406226" y="543604"/>
                  <a:pt x="3407101" y="608565"/>
                  <a:pt x="3400738" y="735174"/>
                </a:cubicBezTo>
                <a:cubicBezTo>
                  <a:pt x="3082216" y="765898"/>
                  <a:pt x="2861595" y="749189"/>
                  <a:pt x="2720590" y="735174"/>
                </a:cubicBezTo>
                <a:cubicBezTo>
                  <a:pt x="2579585" y="721159"/>
                  <a:pt x="2370578" y="712436"/>
                  <a:pt x="2142465" y="735174"/>
                </a:cubicBezTo>
                <a:cubicBezTo>
                  <a:pt x="1914352" y="757912"/>
                  <a:pt x="1645326" y="703232"/>
                  <a:pt x="1462317" y="735174"/>
                </a:cubicBezTo>
                <a:cubicBezTo>
                  <a:pt x="1279308" y="767116"/>
                  <a:pt x="1013856" y="727128"/>
                  <a:pt x="782170" y="735174"/>
                </a:cubicBezTo>
                <a:cubicBezTo>
                  <a:pt x="550484" y="743220"/>
                  <a:pt x="241483" y="737404"/>
                  <a:pt x="0" y="735174"/>
                </a:cubicBezTo>
                <a:cubicBezTo>
                  <a:pt x="-6039" y="605035"/>
                  <a:pt x="2243" y="534726"/>
                  <a:pt x="0" y="352884"/>
                </a:cubicBezTo>
                <a:cubicBezTo>
                  <a:pt x="-2243" y="171042"/>
                  <a:pt x="11234" y="7356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251999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AA8C19-6F55-1AA9-FBF5-C51BECBFA801}"/>
              </a:ext>
            </a:extLst>
          </p:cNvPr>
          <p:cNvSpPr txBox="1"/>
          <p:nvPr/>
        </p:nvSpPr>
        <p:spPr>
          <a:xfrm>
            <a:off x="4087099" y="4495889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AEA409-B9B9-7C3E-322F-579FDFC3E2E8}"/>
              </a:ext>
            </a:extLst>
          </p:cNvPr>
          <p:cNvSpPr txBox="1"/>
          <p:nvPr/>
        </p:nvSpPr>
        <p:spPr>
          <a:xfrm>
            <a:off x="3724685" y="5117967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1897442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30713-E242-C958-A75E-99775EFAD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1E9B456-5CC4-00AC-C689-2FBD142537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"/>
            <a:ext cx="7559675" cy="7559675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2AEBABD-514D-28D3-294F-20127DA321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6221506" cy="755967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76568E-32D9-9E4E-BDCF-4B0953B7D5B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44795" r="487" b="309"/>
          <a:stretch>
            <a:fillRect/>
          </a:stretch>
        </p:blipFill>
        <p:spPr>
          <a:xfrm>
            <a:off x="3410465" y="0"/>
            <a:ext cx="4149209" cy="75596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F901C58-3090-1091-F97B-D5273B79CF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4867875" y="6858355"/>
            <a:ext cx="2118086" cy="2539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DEAE11-7B82-F682-5CEC-B67AB254B067}"/>
              </a:ext>
            </a:extLst>
          </p:cNvPr>
          <p:cNvSpPr txBox="1"/>
          <p:nvPr/>
        </p:nvSpPr>
        <p:spPr>
          <a:xfrm>
            <a:off x="3724685" y="5412429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D14DC1-B99D-C179-F365-FCDCFEB540B1}"/>
              </a:ext>
            </a:extLst>
          </p:cNvPr>
          <p:cNvSpPr txBox="1"/>
          <p:nvPr/>
        </p:nvSpPr>
        <p:spPr>
          <a:xfrm>
            <a:off x="4658122" y="2713333"/>
            <a:ext cx="2505796" cy="1282102"/>
          </a:xfrm>
          <a:custGeom>
            <a:avLst/>
            <a:gdLst>
              <a:gd name="connsiteX0" fmla="*/ 0 w 2505796"/>
              <a:gd name="connsiteY0" fmla="*/ 0 h 1282102"/>
              <a:gd name="connsiteX1" fmla="*/ 601391 w 2505796"/>
              <a:gd name="connsiteY1" fmla="*/ 0 h 1282102"/>
              <a:gd name="connsiteX2" fmla="*/ 1227840 w 2505796"/>
              <a:gd name="connsiteY2" fmla="*/ 0 h 1282102"/>
              <a:gd name="connsiteX3" fmla="*/ 1879347 w 2505796"/>
              <a:gd name="connsiteY3" fmla="*/ 0 h 1282102"/>
              <a:gd name="connsiteX4" fmla="*/ 2505796 w 2505796"/>
              <a:gd name="connsiteY4" fmla="*/ 0 h 1282102"/>
              <a:gd name="connsiteX5" fmla="*/ 2505796 w 2505796"/>
              <a:gd name="connsiteY5" fmla="*/ 653872 h 1282102"/>
              <a:gd name="connsiteX6" fmla="*/ 2505796 w 2505796"/>
              <a:gd name="connsiteY6" fmla="*/ 1282102 h 1282102"/>
              <a:gd name="connsiteX7" fmla="*/ 1829231 w 2505796"/>
              <a:gd name="connsiteY7" fmla="*/ 1282102 h 1282102"/>
              <a:gd name="connsiteX8" fmla="*/ 1152666 w 2505796"/>
              <a:gd name="connsiteY8" fmla="*/ 1282102 h 1282102"/>
              <a:gd name="connsiteX9" fmla="*/ 0 w 2505796"/>
              <a:gd name="connsiteY9" fmla="*/ 1282102 h 1282102"/>
              <a:gd name="connsiteX10" fmla="*/ 0 w 2505796"/>
              <a:gd name="connsiteY10" fmla="*/ 653872 h 1282102"/>
              <a:gd name="connsiteX11" fmla="*/ 0 w 2505796"/>
              <a:gd name="connsiteY11" fmla="*/ 0 h 128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05796" h="1282102" fill="none" extrusionOk="0">
                <a:moveTo>
                  <a:pt x="0" y="0"/>
                </a:moveTo>
                <a:cubicBezTo>
                  <a:pt x="224909" y="-19465"/>
                  <a:pt x="400819" y="17273"/>
                  <a:pt x="601391" y="0"/>
                </a:cubicBezTo>
                <a:cubicBezTo>
                  <a:pt x="801963" y="-17273"/>
                  <a:pt x="998953" y="26199"/>
                  <a:pt x="1227840" y="0"/>
                </a:cubicBezTo>
                <a:cubicBezTo>
                  <a:pt x="1456727" y="-26199"/>
                  <a:pt x="1619020" y="-31261"/>
                  <a:pt x="1879347" y="0"/>
                </a:cubicBezTo>
                <a:cubicBezTo>
                  <a:pt x="2139674" y="31261"/>
                  <a:pt x="2231117" y="30647"/>
                  <a:pt x="2505796" y="0"/>
                </a:cubicBezTo>
                <a:cubicBezTo>
                  <a:pt x="2477849" y="201475"/>
                  <a:pt x="2521251" y="458284"/>
                  <a:pt x="2505796" y="653872"/>
                </a:cubicBezTo>
                <a:cubicBezTo>
                  <a:pt x="2490341" y="849460"/>
                  <a:pt x="2488091" y="995926"/>
                  <a:pt x="2505796" y="1282102"/>
                </a:cubicBezTo>
                <a:cubicBezTo>
                  <a:pt x="2212671" y="1296266"/>
                  <a:pt x="2152915" y="1249335"/>
                  <a:pt x="1829231" y="1282102"/>
                </a:cubicBezTo>
                <a:cubicBezTo>
                  <a:pt x="1505547" y="1314869"/>
                  <a:pt x="1294054" y="1251336"/>
                  <a:pt x="1152666" y="1282102"/>
                </a:cubicBezTo>
                <a:cubicBezTo>
                  <a:pt x="1011279" y="1312868"/>
                  <a:pt x="309370" y="1243999"/>
                  <a:pt x="0" y="1282102"/>
                </a:cubicBezTo>
                <a:cubicBezTo>
                  <a:pt x="20012" y="1001320"/>
                  <a:pt x="-5648" y="873963"/>
                  <a:pt x="0" y="653872"/>
                </a:cubicBezTo>
                <a:cubicBezTo>
                  <a:pt x="5648" y="433781"/>
                  <a:pt x="6021" y="137734"/>
                  <a:pt x="0" y="0"/>
                </a:cubicBezTo>
                <a:close/>
              </a:path>
              <a:path w="2505796" h="1282102" stroke="0" extrusionOk="0">
                <a:moveTo>
                  <a:pt x="0" y="0"/>
                </a:moveTo>
                <a:cubicBezTo>
                  <a:pt x="276379" y="18648"/>
                  <a:pt x="474975" y="-24952"/>
                  <a:pt x="601391" y="0"/>
                </a:cubicBezTo>
                <a:cubicBezTo>
                  <a:pt x="727807" y="24952"/>
                  <a:pt x="908313" y="-8677"/>
                  <a:pt x="1152666" y="0"/>
                </a:cubicBezTo>
                <a:cubicBezTo>
                  <a:pt x="1397020" y="8677"/>
                  <a:pt x="1605808" y="-8921"/>
                  <a:pt x="1829231" y="0"/>
                </a:cubicBezTo>
                <a:cubicBezTo>
                  <a:pt x="2052654" y="8921"/>
                  <a:pt x="2240168" y="-33742"/>
                  <a:pt x="2505796" y="0"/>
                </a:cubicBezTo>
                <a:cubicBezTo>
                  <a:pt x="2508470" y="184236"/>
                  <a:pt x="2532043" y="416122"/>
                  <a:pt x="2505796" y="628230"/>
                </a:cubicBezTo>
                <a:cubicBezTo>
                  <a:pt x="2479550" y="840338"/>
                  <a:pt x="2532025" y="1058647"/>
                  <a:pt x="2505796" y="1282102"/>
                </a:cubicBezTo>
                <a:cubicBezTo>
                  <a:pt x="2343224" y="1306356"/>
                  <a:pt x="2125609" y="1283840"/>
                  <a:pt x="1879347" y="1282102"/>
                </a:cubicBezTo>
                <a:cubicBezTo>
                  <a:pt x="1633085" y="1280364"/>
                  <a:pt x="1471200" y="1259650"/>
                  <a:pt x="1202782" y="1282102"/>
                </a:cubicBezTo>
                <a:cubicBezTo>
                  <a:pt x="934365" y="1304554"/>
                  <a:pt x="767826" y="1309606"/>
                  <a:pt x="651507" y="1282102"/>
                </a:cubicBezTo>
                <a:cubicBezTo>
                  <a:pt x="535189" y="1254598"/>
                  <a:pt x="188211" y="1276483"/>
                  <a:pt x="0" y="1282102"/>
                </a:cubicBezTo>
                <a:cubicBezTo>
                  <a:pt x="31803" y="1152013"/>
                  <a:pt x="-16105" y="954957"/>
                  <a:pt x="0" y="641051"/>
                </a:cubicBezTo>
                <a:cubicBezTo>
                  <a:pt x="16105" y="327145"/>
                  <a:pt x="19707" y="247620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295928" rIns="396000" bIns="16910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OPEN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49F0ED-FDEA-8E24-9967-A723B08A7978}"/>
              </a:ext>
            </a:extLst>
          </p:cNvPr>
          <p:cNvSpPr txBox="1"/>
          <p:nvPr/>
        </p:nvSpPr>
        <p:spPr>
          <a:xfrm>
            <a:off x="4935185" y="3766584"/>
            <a:ext cx="1989501" cy="1030640"/>
          </a:xfrm>
          <a:custGeom>
            <a:avLst/>
            <a:gdLst>
              <a:gd name="connsiteX0" fmla="*/ 0 w 1989501"/>
              <a:gd name="connsiteY0" fmla="*/ 0 h 1030640"/>
              <a:gd name="connsiteX1" fmla="*/ 643272 w 1989501"/>
              <a:gd name="connsiteY1" fmla="*/ 0 h 1030640"/>
              <a:gd name="connsiteX2" fmla="*/ 1306439 w 1989501"/>
              <a:gd name="connsiteY2" fmla="*/ 0 h 1030640"/>
              <a:gd name="connsiteX3" fmla="*/ 1989501 w 1989501"/>
              <a:gd name="connsiteY3" fmla="*/ 0 h 1030640"/>
              <a:gd name="connsiteX4" fmla="*/ 1989501 w 1989501"/>
              <a:gd name="connsiteY4" fmla="*/ 515320 h 1030640"/>
              <a:gd name="connsiteX5" fmla="*/ 1989501 w 1989501"/>
              <a:gd name="connsiteY5" fmla="*/ 1030640 h 1030640"/>
              <a:gd name="connsiteX6" fmla="*/ 1326334 w 1989501"/>
              <a:gd name="connsiteY6" fmla="*/ 1030640 h 1030640"/>
              <a:gd name="connsiteX7" fmla="*/ 702957 w 1989501"/>
              <a:gd name="connsiteY7" fmla="*/ 1030640 h 1030640"/>
              <a:gd name="connsiteX8" fmla="*/ 0 w 1989501"/>
              <a:gd name="connsiteY8" fmla="*/ 1030640 h 1030640"/>
              <a:gd name="connsiteX9" fmla="*/ 0 w 1989501"/>
              <a:gd name="connsiteY9" fmla="*/ 525626 h 1030640"/>
              <a:gd name="connsiteX10" fmla="*/ 0 w 1989501"/>
              <a:gd name="connsiteY10" fmla="*/ 0 h 103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9501" h="1030640" fill="none" extrusionOk="0">
                <a:moveTo>
                  <a:pt x="0" y="0"/>
                </a:moveTo>
                <a:cubicBezTo>
                  <a:pt x="191060" y="-14028"/>
                  <a:pt x="513533" y="17670"/>
                  <a:pt x="643272" y="0"/>
                </a:cubicBezTo>
                <a:cubicBezTo>
                  <a:pt x="773011" y="-17670"/>
                  <a:pt x="1046083" y="-4701"/>
                  <a:pt x="1306439" y="0"/>
                </a:cubicBezTo>
                <a:cubicBezTo>
                  <a:pt x="1566795" y="4701"/>
                  <a:pt x="1714543" y="8961"/>
                  <a:pt x="1989501" y="0"/>
                </a:cubicBezTo>
                <a:cubicBezTo>
                  <a:pt x="1997832" y="138793"/>
                  <a:pt x="2006684" y="340715"/>
                  <a:pt x="1989501" y="515320"/>
                </a:cubicBezTo>
                <a:cubicBezTo>
                  <a:pt x="1972318" y="689925"/>
                  <a:pt x="1973259" y="820014"/>
                  <a:pt x="1989501" y="1030640"/>
                </a:cubicBezTo>
                <a:cubicBezTo>
                  <a:pt x="1799591" y="1053744"/>
                  <a:pt x="1653271" y="1057467"/>
                  <a:pt x="1326334" y="1030640"/>
                </a:cubicBezTo>
                <a:cubicBezTo>
                  <a:pt x="999397" y="1003813"/>
                  <a:pt x="915093" y="1049194"/>
                  <a:pt x="702957" y="1030640"/>
                </a:cubicBezTo>
                <a:cubicBezTo>
                  <a:pt x="490821" y="1012086"/>
                  <a:pt x="337958" y="1014435"/>
                  <a:pt x="0" y="1030640"/>
                </a:cubicBezTo>
                <a:cubicBezTo>
                  <a:pt x="15092" y="804043"/>
                  <a:pt x="8442" y="718093"/>
                  <a:pt x="0" y="525626"/>
                </a:cubicBezTo>
                <a:cubicBezTo>
                  <a:pt x="-8442" y="333159"/>
                  <a:pt x="12022" y="226465"/>
                  <a:pt x="0" y="0"/>
                </a:cubicBezTo>
                <a:close/>
              </a:path>
              <a:path w="1989501" h="1030640" stroke="0" extrusionOk="0">
                <a:moveTo>
                  <a:pt x="0" y="0"/>
                </a:moveTo>
                <a:cubicBezTo>
                  <a:pt x="244790" y="19023"/>
                  <a:pt x="508547" y="28613"/>
                  <a:pt x="643272" y="0"/>
                </a:cubicBezTo>
                <a:cubicBezTo>
                  <a:pt x="777997" y="-28613"/>
                  <a:pt x="1103394" y="27652"/>
                  <a:pt x="1246754" y="0"/>
                </a:cubicBezTo>
                <a:cubicBezTo>
                  <a:pt x="1390114" y="-27652"/>
                  <a:pt x="1747916" y="-24704"/>
                  <a:pt x="1989501" y="0"/>
                </a:cubicBezTo>
                <a:cubicBezTo>
                  <a:pt x="1980734" y="120729"/>
                  <a:pt x="1977545" y="363459"/>
                  <a:pt x="1989501" y="505014"/>
                </a:cubicBezTo>
                <a:cubicBezTo>
                  <a:pt x="2001457" y="646569"/>
                  <a:pt x="1988743" y="820379"/>
                  <a:pt x="1989501" y="1030640"/>
                </a:cubicBezTo>
                <a:cubicBezTo>
                  <a:pt x="1779704" y="1056772"/>
                  <a:pt x="1564661" y="1048707"/>
                  <a:pt x="1366124" y="1030640"/>
                </a:cubicBezTo>
                <a:cubicBezTo>
                  <a:pt x="1167587" y="1012573"/>
                  <a:pt x="992010" y="1059496"/>
                  <a:pt x="742747" y="1030640"/>
                </a:cubicBezTo>
                <a:cubicBezTo>
                  <a:pt x="493484" y="1001784"/>
                  <a:pt x="169080" y="1047741"/>
                  <a:pt x="0" y="1030640"/>
                </a:cubicBezTo>
                <a:cubicBezTo>
                  <a:pt x="5980" y="843236"/>
                  <a:pt x="4799" y="683971"/>
                  <a:pt x="0" y="546239"/>
                </a:cubicBezTo>
                <a:cubicBezTo>
                  <a:pt x="-4799" y="408507"/>
                  <a:pt x="-10382" y="166572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1999" tIns="144000" rIns="396000" bIns="72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DAY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A9DE0-DCC4-C4B0-88BE-AE0B722EC62D}"/>
              </a:ext>
            </a:extLst>
          </p:cNvPr>
          <p:cNvSpPr txBox="1"/>
          <p:nvPr/>
        </p:nvSpPr>
        <p:spPr>
          <a:xfrm>
            <a:off x="4087099" y="4790351"/>
            <a:ext cx="3123988" cy="420601"/>
          </a:xfrm>
          <a:custGeom>
            <a:avLst/>
            <a:gdLst>
              <a:gd name="connsiteX0" fmla="*/ 0 w 3123988"/>
              <a:gd name="connsiteY0" fmla="*/ 0 h 420601"/>
              <a:gd name="connsiteX1" fmla="*/ 593558 w 3123988"/>
              <a:gd name="connsiteY1" fmla="*/ 0 h 420601"/>
              <a:gd name="connsiteX2" fmla="*/ 1218355 w 3123988"/>
              <a:gd name="connsiteY2" fmla="*/ 0 h 420601"/>
              <a:gd name="connsiteX3" fmla="*/ 1874393 w 3123988"/>
              <a:gd name="connsiteY3" fmla="*/ 0 h 420601"/>
              <a:gd name="connsiteX4" fmla="*/ 2530430 w 3123988"/>
              <a:gd name="connsiteY4" fmla="*/ 0 h 420601"/>
              <a:gd name="connsiteX5" fmla="*/ 3123988 w 3123988"/>
              <a:gd name="connsiteY5" fmla="*/ 0 h 420601"/>
              <a:gd name="connsiteX6" fmla="*/ 3123988 w 3123988"/>
              <a:gd name="connsiteY6" fmla="*/ 420601 h 420601"/>
              <a:gd name="connsiteX7" fmla="*/ 2436711 w 3123988"/>
              <a:gd name="connsiteY7" fmla="*/ 420601 h 420601"/>
              <a:gd name="connsiteX8" fmla="*/ 1749433 w 3123988"/>
              <a:gd name="connsiteY8" fmla="*/ 420601 h 420601"/>
              <a:gd name="connsiteX9" fmla="*/ 1124636 w 3123988"/>
              <a:gd name="connsiteY9" fmla="*/ 420601 h 420601"/>
              <a:gd name="connsiteX10" fmla="*/ 0 w 3123988"/>
              <a:gd name="connsiteY10" fmla="*/ 420601 h 420601"/>
              <a:gd name="connsiteX11" fmla="*/ 0 w 3123988"/>
              <a:gd name="connsiteY11" fmla="*/ 0 h 42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23988" h="420601" fill="none" extrusionOk="0">
                <a:moveTo>
                  <a:pt x="0" y="0"/>
                </a:moveTo>
                <a:cubicBezTo>
                  <a:pt x="149518" y="-5184"/>
                  <a:pt x="468258" y="9502"/>
                  <a:pt x="593558" y="0"/>
                </a:cubicBezTo>
                <a:cubicBezTo>
                  <a:pt x="718858" y="-9502"/>
                  <a:pt x="919794" y="14528"/>
                  <a:pt x="1218355" y="0"/>
                </a:cubicBezTo>
                <a:cubicBezTo>
                  <a:pt x="1516916" y="-14528"/>
                  <a:pt x="1683781" y="-19514"/>
                  <a:pt x="1874393" y="0"/>
                </a:cubicBezTo>
                <a:cubicBezTo>
                  <a:pt x="2065005" y="19514"/>
                  <a:pt x="2379291" y="-18896"/>
                  <a:pt x="2530430" y="0"/>
                </a:cubicBezTo>
                <a:cubicBezTo>
                  <a:pt x="2681569" y="18896"/>
                  <a:pt x="2983487" y="29178"/>
                  <a:pt x="3123988" y="0"/>
                </a:cubicBezTo>
                <a:cubicBezTo>
                  <a:pt x="3126213" y="189978"/>
                  <a:pt x="3103914" y="331764"/>
                  <a:pt x="3123988" y="420601"/>
                </a:cubicBezTo>
                <a:cubicBezTo>
                  <a:pt x="2837441" y="431199"/>
                  <a:pt x="2623599" y="405921"/>
                  <a:pt x="2436711" y="420601"/>
                </a:cubicBezTo>
                <a:cubicBezTo>
                  <a:pt x="2249823" y="435281"/>
                  <a:pt x="1976765" y="440937"/>
                  <a:pt x="1749433" y="420601"/>
                </a:cubicBezTo>
                <a:cubicBezTo>
                  <a:pt x="1522101" y="400265"/>
                  <a:pt x="1292141" y="402801"/>
                  <a:pt x="1124636" y="420601"/>
                </a:cubicBezTo>
                <a:cubicBezTo>
                  <a:pt x="957131" y="438401"/>
                  <a:pt x="400279" y="415701"/>
                  <a:pt x="0" y="420601"/>
                </a:cubicBezTo>
                <a:cubicBezTo>
                  <a:pt x="14546" y="214869"/>
                  <a:pt x="20380" y="181389"/>
                  <a:pt x="0" y="0"/>
                </a:cubicBezTo>
                <a:close/>
              </a:path>
              <a:path w="3123988" h="420601" stroke="0" extrusionOk="0">
                <a:moveTo>
                  <a:pt x="0" y="0"/>
                </a:moveTo>
                <a:cubicBezTo>
                  <a:pt x="142078" y="-10248"/>
                  <a:pt x="357172" y="-12265"/>
                  <a:pt x="593558" y="0"/>
                </a:cubicBezTo>
                <a:cubicBezTo>
                  <a:pt x="829944" y="12265"/>
                  <a:pt x="895444" y="-20321"/>
                  <a:pt x="1124636" y="0"/>
                </a:cubicBezTo>
                <a:cubicBezTo>
                  <a:pt x="1353828" y="20321"/>
                  <a:pt x="1472916" y="-16140"/>
                  <a:pt x="1811913" y="0"/>
                </a:cubicBezTo>
                <a:cubicBezTo>
                  <a:pt x="2150910" y="16140"/>
                  <a:pt x="2204252" y="-23909"/>
                  <a:pt x="2405471" y="0"/>
                </a:cubicBezTo>
                <a:cubicBezTo>
                  <a:pt x="2606690" y="23909"/>
                  <a:pt x="2837448" y="2964"/>
                  <a:pt x="3123988" y="0"/>
                </a:cubicBezTo>
                <a:cubicBezTo>
                  <a:pt x="3141027" y="179259"/>
                  <a:pt x="3143536" y="332838"/>
                  <a:pt x="3123988" y="420601"/>
                </a:cubicBezTo>
                <a:cubicBezTo>
                  <a:pt x="2862173" y="409919"/>
                  <a:pt x="2646557" y="443348"/>
                  <a:pt x="2499190" y="420601"/>
                </a:cubicBezTo>
                <a:cubicBezTo>
                  <a:pt x="2351823" y="397854"/>
                  <a:pt x="2130450" y="394615"/>
                  <a:pt x="1811913" y="420601"/>
                </a:cubicBezTo>
                <a:cubicBezTo>
                  <a:pt x="1493376" y="446587"/>
                  <a:pt x="1413970" y="432239"/>
                  <a:pt x="1280835" y="420601"/>
                </a:cubicBezTo>
                <a:cubicBezTo>
                  <a:pt x="1147700" y="408963"/>
                  <a:pt x="874478" y="439811"/>
                  <a:pt x="656037" y="420601"/>
                </a:cubicBezTo>
                <a:cubicBezTo>
                  <a:pt x="437596" y="401391"/>
                  <a:pt x="316919" y="412992"/>
                  <a:pt x="0" y="420601"/>
                </a:cubicBezTo>
                <a:cubicBezTo>
                  <a:pt x="-10956" y="321992"/>
                  <a:pt x="-1155" y="20610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72000" tIns="144000" rIns="144000" bIns="72000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64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8FBF5B-6FAA-C039-96AA-F6DC057EA40F}"/>
              </a:ext>
            </a:extLst>
          </p:cNvPr>
          <p:cNvSpPr txBox="1"/>
          <p:nvPr/>
        </p:nvSpPr>
        <p:spPr>
          <a:xfrm>
            <a:off x="296491" y="505305"/>
            <a:ext cx="2663193" cy="21069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</p:spTree>
    <p:extLst>
      <p:ext uri="{BB962C8B-B14F-4D97-AF65-F5344CB8AC3E}">
        <p14:creationId xmlns:p14="http://schemas.microsoft.com/office/powerpoint/2010/main" val="958882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21F73-952F-0D36-1BE9-88A3D41F4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2E17E25-11B1-B648-241D-46DBE19C4F2E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0E0136-74C1-7466-66DC-1D9E6DB8B8AE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47E33DCF-B303-2C10-F66B-36F2002EDE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0618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3D13A-65A9-537B-49C5-60C87B312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F274C9-4C64-D6AE-7841-18023C63E65E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4CC9C7-108F-3A4D-FD5A-4A8F19988130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2BF6121D-E689-9768-0AAE-DA8088EDFB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18339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C724C-CB72-FD99-2128-535289B60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E8F9EB-638A-D1C9-B143-C86C6C2A0A71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3CC083-76D6-3088-F4BC-BF9CE6E18673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3A96A564-EEDA-55DF-8809-0E9D5F802F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5887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60CF-542E-9910-3D3E-8D8F95D9C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F4E011B-D324-CD84-C67C-55F01A9A0844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2C81F0-7706-97E8-00B2-6A627869142C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C6F5F653-1FC4-2475-1679-464A0ADEDE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05327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3EE97-F3B5-7428-3259-9E18C5707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5CBC0F-B996-093B-889A-76F9FE0CD3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7559673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35CA8C49-3E46-88D3-CE2C-8FD2260BDD0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0000"/>
          <a:stretch/>
        </p:blipFill>
        <p:spPr>
          <a:xfrm>
            <a:off x="0" y="4135907"/>
            <a:ext cx="7559675" cy="342376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02654C9-C78E-814F-806B-9EEC34FD9D9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533134" y="2490787"/>
            <a:ext cx="5026540" cy="5068888"/>
            <a:chOff x="2533134" y="2490787"/>
            <a:chExt cx="5026540" cy="50688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035858B-DCF0-3082-E5E1-F6A17610AF6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5509" t="32948" r="-2"/>
            <a:stretch/>
          </p:blipFill>
          <p:spPr>
            <a:xfrm>
              <a:off x="4196219" y="2490787"/>
              <a:ext cx="3363455" cy="506888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8D11E41-6239-3958-9EBE-0FB2FF33639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3509" t="59982" r="-1"/>
            <a:stretch/>
          </p:blipFill>
          <p:spPr>
            <a:xfrm>
              <a:off x="2533134" y="4534423"/>
              <a:ext cx="5026539" cy="3025252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FCEFAAD-6D7F-50B2-854D-2A960D629BCE}"/>
              </a:ext>
            </a:extLst>
          </p:cNvPr>
          <p:cNvSpPr txBox="1"/>
          <p:nvPr/>
        </p:nvSpPr>
        <p:spPr>
          <a:xfrm>
            <a:off x="4720281" y="4275437"/>
            <a:ext cx="2337740" cy="1569185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 fontScale="92500"/>
          </a:bodyPr>
          <a:lstStyle/>
          <a:p>
            <a:pPr algn="r">
              <a:lnSpc>
                <a:spcPct val="80000"/>
              </a:lnSpc>
            </a:pPr>
            <a:r>
              <a:rPr lang="en-US" sz="4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4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4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74727F2-F30A-5BAA-59ED-C75C3356B6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22" y="6803349"/>
            <a:ext cx="2093379" cy="2510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2B0189A-01B9-A5EE-2254-B5D4D7FE3D32}"/>
              </a:ext>
            </a:extLst>
          </p:cNvPr>
          <p:cNvGrpSpPr/>
          <p:nvPr/>
        </p:nvGrpSpPr>
        <p:grpSpPr>
          <a:xfrm>
            <a:off x="2836965" y="5858121"/>
            <a:ext cx="4441579" cy="498788"/>
            <a:chOff x="2836965" y="5858121"/>
            <a:chExt cx="4441579" cy="49878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B84CAD1-1B4F-7C31-799B-903F01AA1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6965" y="5858121"/>
              <a:ext cx="4441579" cy="49878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7E83838-9707-F183-B35F-67F42BBC380F}"/>
                </a:ext>
              </a:extLst>
            </p:cNvPr>
            <p:cNvSpPr txBox="1"/>
            <p:nvPr/>
          </p:nvSpPr>
          <p:spPr>
            <a:xfrm>
              <a:off x="3101546" y="6018910"/>
              <a:ext cx="3956475" cy="25240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700" b="1" i="1" dirty="0">
                  <a:solidFill>
                    <a:schemeClr val="bg1"/>
                  </a:solidFill>
                  <a:latin typeface="HELVETICA NEUE LT 97 BLACK COND" panose="02000503000000000000" pitchFamily="2" charset="0"/>
                </a:rPr>
                <a:t>SUNDAY 14 SEPTEMBER  / 5.00 - 6.00pm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EEFBAB-3E94-D635-5C3C-4EC29CAB7BC4}"/>
              </a:ext>
            </a:extLst>
          </p:cNvPr>
          <p:cNvSpPr txBox="1"/>
          <p:nvPr/>
        </p:nvSpPr>
        <p:spPr>
          <a:xfrm>
            <a:off x="3904716" y="6544848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2415615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55A29-0C26-66DA-BC9F-7FF99D40D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6D19D1A-4F94-6F12-2981-7BF2C23D626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7559673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18D41553-7E9C-5B3A-410B-DA2562D0442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0000"/>
          <a:stretch/>
        </p:blipFill>
        <p:spPr>
          <a:xfrm>
            <a:off x="0" y="5482659"/>
            <a:ext cx="7559675" cy="207701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18E7AE7-1B55-507A-ABAE-8084F28B60D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1670" y="-8859"/>
            <a:ext cx="5026539" cy="5068888"/>
            <a:chOff x="-11670" y="-8859"/>
            <a:chExt cx="5026539" cy="50688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4CC0251-CB39-A03A-1783-DE69B10EF79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3285" t="32948" r="-1"/>
            <a:stretch/>
          </p:blipFill>
          <p:spPr>
            <a:xfrm rot="10800000">
              <a:off x="-11670" y="-8859"/>
              <a:ext cx="3531483" cy="506888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FB390F9-F88F-C375-F165-99EDB370D3B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3509" t="63709" r="-1"/>
            <a:stretch/>
          </p:blipFill>
          <p:spPr>
            <a:xfrm rot="10800000">
              <a:off x="-11670" y="-8859"/>
              <a:ext cx="5026539" cy="2743382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1F7BEA7-6525-416D-C10A-3088FC3ED2DC}"/>
              </a:ext>
            </a:extLst>
          </p:cNvPr>
          <p:cNvSpPr txBox="1"/>
          <p:nvPr/>
        </p:nvSpPr>
        <p:spPr>
          <a:xfrm>
            <a:off x="468011" y="465112"/>
            <a:ext cx="2337740" cy="1569185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sz="4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4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4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FD1926A-6665-1E8D-9E51-E726E3F880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4871" y="6803349"/>
            <a:ext cx="2093379" cy="2510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DD267E1-D617-253E-BC16-E4E3284E1F4A}"/>
              </a:ext>
            </a:extLst>
          </p:cNvPr>
          <p:cNvGrpSpPr/>
          <p:nvPr/>
        </p:nvGrpSpPr>
        <p:grpSpPr>
          <a:xfrm>
            <a:off x="-287601" y="2049887"/>
            <a:ext cx="4441579" cy="498788"/>
            <a:chOff x="-287601" y="2049887"/>
            <a:chExt cx="4441579" cy="49878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AEA47B8-534E-1133-1262-E2C6D69F6B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-6623"/>
            <a:stretch/>
          </p:blipFill>
          <p:spPr>
            <a:xfrm rot="10800000">
              <a:off x="-287601" y="2049887"/>
              <a:ext cx="4441579" cy="498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635192-F624-C7DD-BEAB-9C054175A3CF}"/>
                </a:ext>
              </a:extLst>
            </p:cNvPr>
            <p:cNvSpPr txBox="1"/>
            <p:nvPr/>
          </p:nvSpPr>
          <p:spPr>
            <a:xfrm>
              <a:off x="468010" y="2213102"/>
              <a:ext cx="3311827" cy="23678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 fontScale="85000" lnSpcReduction="100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700" b="1" i="1" dirty="0">
                  <a:solidFill>
                    <a:schemeClr val="bg1"/>
                  </a:solidFill>
                  <a:latin typeface="HELVETICA NEUE LT 97 BLACK COND" panose="02000503000000000000" pitchFamily="2" charset="0"/>
                </a:rPr>
                <a:t>SUNDAY 14 SEPTEMBER  / 5.00 - 6.00pm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13F2000-BA5F-364E-0738-47FCA19C35EF}"/>
              </a:ext>
            </a:extLst>
          </p:cNvPr>
          <p:cNvSpPr txBox="1"/>
          <p:nvPr/>
        </p:nvSpPr>
        <p:spPr>
          <a:xfrm>
            <a:off x="468011" y="2734523"/>
            <a:ext cx="3153305" cy="104531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</a:t>
            </a:r>
            <a:b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MORE DETAILS</a:t>
            </a:r>
          </a:p>
        </p:txBody>
      </p:sp>
    </p:spTree>
    <p:extLst>
      <p:ext uri="{BB962C8B-B14F-4D97-AF65-F5344CB8AC3E}">
        <p14:creationId xmlns:p14="http://schemas.microsoft.com/office/powerpoint/2010/main" val="2382488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4C6DF-DC02-DD45-2099-DB17FD435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EA3B07-BD90-FFDC-A02B-AB969DE89D1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-1"/>
            <a:ext cx="7559673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3357F0B0-723F-E2C3-C121-D79DB5F8CA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0000"/>
          <a:stretch/>
        </p:blipFill>
        <p:spPr>
          <a:xfrm>
            <a:off x="0" y="4135907"/>
            <a:ext cx="7559675" cy="342376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31957D0-CBC2-B10A-C9AB-F6A36542174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533134" y="2490787"/>
            <a:ext cx="5026540" cy="5068888"/>
            <a:chOff x="2533134" y="2490787"/>
            <a:chExt cx="5026540" cy="50688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A0BEBAB-8264-649E-E8FD-9610E674D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3851" t="32948" r="-1"/>
            <a:stretch/>
          </p:blipFill>
          <p:spPr>
            <a:xfrm>
              <a:off x="4070959" y="2490787"/>
              <a:ext cx="3488715" cy="506888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9312E19-2885-4ECF-9662-8120DD8AAB0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3509" t="63130" r="-1"/>
            <a:stretch/>
          </p:blipFill>
          <p:spPr>
            <a:xfrm>
              <a:off x="2533134" y="4772417"/>
              <a:ext cx="5026539" cy="2787258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71DA57B8-94AF-2B3F-910D-DA5F35B4E4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22" y="6803349"/>
            <a:ext cx="2093379" cy="2510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2B3FF16-D945-1E28-D9B5-E5C6156FD1CF}"/>
              </a:ext>
            </a:extLst>
          </p:cNvPr>
          <p:cNvGrpSpPr/>
          <p:nvPr/>
        </p:nvGrpSpPr>
        <p:grpSpPr>
          <a:xfrm>
            <a:off x="2836965" y="5858121"/>
            <a:ext cx="4441579" cy="498788"/>
            <a:chOff x="2836965" y="5858121"/>
            <a:chExt cx="4441579" cy="49878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C6CC42C-5E3B-62E4-BD71-C6DE64282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6965" y="5858121"/>
              <a:ext cx="4441579" cy="49878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E8DF581-1FA1-BECC-760A-10A3D390E257}"/>
                </a:ext>
              </a:extLst>
            </p:cNvPr>
            <p:cNvSpPr txBox="1"/>
            <p:nvPr/>
          </p:nvSpPr>
          <p:spPr>
            <a:xfrm>
              <a:off x="3101546" y="6018910"/>
              <a:ext cx="3956475" cy="25240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700" b="1" i="1" dirty="0">
                  <a:solidFill>
                    <a:schemeClr val="bg1"/>
                  </a:solidFill>
                  <a:latin typeface="HELVETICA NEUE LT 97 BLACK COND" panose="02000503000000000000" pitchFamily="2" charset="0"/>
                </a:rPr>
                <a:t>SUNDAY 14 SEPTEMBER  / 5.00 - 6.00pm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4047B0A-15FE-2449-E460-DAC26B236051}"/>
              </a:ext>
            </a:extLst>
          </p:cNvPr>
          <p:cNvSpPr txBox="1"/>
          <p:nvPr/>
        </p:nvSpPr>
        <p:spPr>
          <a:xfrm>
            <a:off x="3904716" y="6544848"/>
            <a:ext cx="3153305" cy="646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3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3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08EF4F-9ACC-BB00-2F30-7D6B8441C738}"/>
              </a:ext>
            </a:extLst>
          </p:cNvPr>
          <p:cNvSpPr txBox="1"/>
          <p:nvPr/>
        </p:nvSpPr>
        <p:spPr>
          <a:xfrm>
            <a:off x="4702352" y="4275437"/>
            <a:ext cx="2337740" cy="1569185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r">
              <a:lnSpc>
                <a:spcPct val="75000"/>
              </a:lnSpc>
            </a:pPr>
            <a:r>
              <a:rPr lang="en-US" sz="66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OPEN DAY!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667E98-90F9-F3D9-BE24-8453F8B5FDB4}"/>
              </a:ext>
            </a:extLst>
          </p:cNvPr>
          <p:cNvSpPr txBox="1"/>
          <p:nvPr/>
        </p:nvSpPr>
        <p:spPr>
          <a:xfrm>
            <a:off x="296491" y="505305"/>
            <a:ext cx="2663193" cy="21069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000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</p:spTree>
    <p:extLst>
      <p:ext uri="{BB962C8B-B14F-4D97-AF65-F5344CB8AC3E}">
        <p14:creationId xmlns:p14="http://schemas.microsoft.com/office/powerpoint/2010/main" val="3258158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</TotalTime>
  <Words>525</Words>
  <Application>Microsoft Macintosh PowerPoint</Application>
  <PresentationFormat>Custom</PresentationFormat>
  <Paragraphs>72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Aptos</vt:lpstr>
      <vt:lpstr>Arial</vt:lpstr>
      <vt:lpstr>HELVETICA NEUE LT 97 BLACK COND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Francis Fenlon - GKR Karate</dc:creator>
  <cp:lastModifiedBy>Francis Fenlon - GKR Karate</cp:lastModifiedBy>
  <cp:revision>18</cp:revision>
  <dcterms:created xsi:type="dcterms:W3CDTF">2025-05-12T02:24:22Z</dcterms:created>
  <dcterms:modified xsi:type="dcterms:W3CDTF">2025-05-28T15:04:34Z</dcterms:modified>
</cp:coreProperties>
</file>