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316" r:id="rId2"/>
    <p:sldId id="321" r:id="rId3"/>
    <p:sldId id="314" r:id="rId4"/>
    <p:sldId id="319" r:id="rId5"/>
    <p:sldId id="315" r:id="rId6"/>
    <p:sldId id="320" r:id="rId7"/>
    <p:sldId id="304" r:id="rId8"/>
    <p:sldId id="312" r:id="rId9"/>
  </p:sldIdLst>
  <p:sldSz cx="7559675" cy="7559675"/>
  <p:notesSz cx="6858000" cy="9144000"/>
  <p:embeddedFontLst>
    <p:embeddedFont>
      <p:font typeface="HELVETICA NEUE LT 77 BOLD CONDE" panose="02000503000000000000" pitchFamily="2" charset="0"/>
      <p:bold r:id="rId1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  <a:srgbClr val="CD2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101"/>
    <p:restoredTop sz="94692"/>
  </p:normalViewPr>
  <p:slideViewPr>
    <p:cSldViewPr snapToGrid="0">
      <p:cViewPr varScale="1">
        <p:scale>
          <a:sx n="104" d="100"/>
          <a:sy n="104" d="100"/>
        </p:scale>
        <p:origin x="5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ABF369-0D35-68B3-EFFA-8A79E2AFB5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7250" y="984250"/>
            <a:ext cx="5103813" cy="50688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6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7/22/25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83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402483"/>
            <a:ext cx="1630055" cy="640647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402483"/>
            <a:ext cx="4795669" cy="640647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7/22/25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2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7/22/25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573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884671"/>
            <a:ext cx="6520220" cy="3144614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5059035"/>
            <a:ext cx="6520220" cy="165367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7/22/25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75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012414"/>
            <a:ext cx="3212862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012414"/>
            <a:ext cx="3212862" cy="47965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7/22/25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5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402484"/>
            <a:ext cx="6520220" cy="14611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853171"/>
            <a:ext cx="3198096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761381"/>
            <a:ext cx="3198096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853171"/>
            <a:ext cx="3213847" cy="908210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761381"/>
            <a:ext cx="3213847" cy="40615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7/22/25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2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7/22/25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8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7/22/25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2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088455"/>
            <a:ext cx="3827085" cy="5372269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7/22/25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876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03978"/>
            <a:ext cx="2438192" cy="1763924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088455"/>
            <a:ext cx="3827085" cy="5372269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2267902"/>
            <a:ext cx="2438192" cy="4201570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11D11-D542-CD47-A727-5EBFC5FBF57F}" type="datetimeFigureOut">
              <a:rPr lang="en-US" smtClean="0"/>
              <a:t>7/22/25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68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402484"/>
            <a:ext cx="652022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012414"/>
            <a:ext cx="652022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911D11-D542-CD47-A727-5EBFC5FBF57F}" type="datetimeFigureOut">
              <a:rPr lang="en-US" smtClean="0"/>
              <a:t>7/22/25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7006700"/>
            <a:ext cx="255139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B50056-9655-3B44-BE1B-26FDA3CF7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30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BF6C9-E2B6-CFFC-E96E-D0110E0E1A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97DB27-8202-614E-7EBB-3CF3505F52E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0"/>
          </a:blip>
          <a:srcRect r="48501" b="75625"/>
          <a:stretch/>
        </p:blipFill>
        <p:spPr>
          <a:xfrm>
            <a:off x="0" y="0"/>
            <a:ext cx="3893128" cy="184265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4" name="Picture 3" descr="A black and red background with a white and black corner&#10;&#10;AI-generated content may be incorrect.">
            <a:extLst>
              <a:ext uri="{FF2B5EF4-FFF2-40B4-BE49-F238E27FC236}">
                <a16:creationId xmlns:a16="http://schemas.microsoft.com/office/drawing/2014/main" id="{006E6D6D-7A4A-34D9-4366-C075B96A5D87}"/>
              </a:ext>
            </a:extLst>
          </p:cNvPr>
          <p:cNvPicPr/>
          <p:nvPr/>
        </p:nvPicPr>
        <p:blipFill>
          <a:blip r:embed="rId3">
            <a:alphaModFix/>
          </a:blip>
          <a:srcRect l="51314" t="53814" r="3391" b="34319"/>
          <a:stretch/>
        </p:blipFill>
        <p:spPr>
          <a:xfrm>
            <a:off x="526474" y="-1"/>
            <a:ext cx="7033201" cy="184265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7406728-C566-56B9-22D4-BA3F440D7D05}"/>
              </a:ext>
            </a:extLst>
          </p:cNvPr>
          <p:cNvSpPr/>
          <p:nvPr/>
        </p:nvSpPr>
        <p:spPr>
          <a:xfrm>
            <a:off x="2812473" y="-1"/>
            <a:ext cx="4747202" cy="1842655"/>
          </a:xfrm>
          <a:custGeom>
            <a:avLst/>
            <a:gdLst>
              <a:gd name="connsiteX0" fmla="*/ 0 w 4747202"/>
              <a:gd name="connsiteY0" fmla="*/ 0 h 1842655"/>
              <a:gd name="connsiteX1" fmla="*/ 4747202 w 4747202"/>
              <a:gd name="connsiteY1" fmla="*/ 0 h 1842655"/>
              <a:gd name="connsiteX2" fmla="*/ 4747202 w 4747202"/>
              <a:gd name="connsiteY2" fmla="*/ 1842655 h 1842655"/>
              <a:gd name="connsiteX3" fmla="*/ 0 w 4747202"/>
              <a:gd name="connsiteY3" fmla="*/ 1842655 h 1842655"/>
              <a:gd name="connsiteX4" fmla="*/ 0 w 4747202"/>
              <a:gd name="connsiteY4" fmla="*/ 0 h 1842655"/>
              <a:gd name="connsiteX0" fmla="*/ 1094509 w 4747202"/>
              <a:gd name="connsiteY0" fmla="*/ 0 h 1842655"/>
              <a:gd name="connsiteX1" fmla="*/ 4747202 w 4747202"/>
              <a:gd name="connsiteY1" fmla="*/ 0 h 1842655"/>
              <a:gd name="connsiteX2" fmla="*/ 4747202 w 4747202"/>
              <a:gd name="connsiteY2" fmla="*/ 1842655 h 1842655"/>
              <a:gd name="connsiteX3" fmla="*/ 0 w 4747202"/>
              <a:gd name="connsiteY3" fmla="*/ 1842655 h 1842655"/>
              <a:gd name="connsiteX4" fmla="*/ 1094509 w 4747202"/>
              <a:gd name="connsiteY4" fmla="*/ 0 h 1842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7202" h="1842655">
                <a:moveTo>
                  <a:pt x="1094509" y="0"/>
                </a:moveTo>
                <a:lnTo>
                  <a:pt x="4747202" y="0"/>
                </a:lnTo>
                <a:lnTo>
                  <a:pt x="4747202" y="1842655"/>
                </a:lnTo>
                <a:lnTo>
                  <a:pt x="0" y="1842655"/>
                </a:lnTo>
                <a:lnTo>
                  <a:pt x="109450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DD3249C-E7D9-202B-45B2-C5BF658A3E83}"/>
              </a:ext>
            </a:extLst>
          </p:cNvPr>
          <p:cNvSpPr txBox="1"/>
          <p:nvPr/>
        </p:nvSpPr>
        <p:spPr>
          <a:xfrm>
            <a:off x="3414588" y="368042"/>
            <a:ext cx="4064502" cy="135595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>
                <a:latin typeface="HELVETICA NEUE LT 77 BOLD CONDE" panose="02000503000000000000" pitchFamily="2" charset="0"/>
              </a:rPr>
              <a:t>WEEKLY LEADERBOARD</a:t>
            </a:r>
            <a:br>
              <a:rPr lang="en-US" sz="2800" b="1" dirty="0">
                <a:latin typeface="HELVETICA NEUE LT 77 BOLD CONDE" panose="02000503000000000000" pitchFamily="2" charset="0"/>
              </a:rPr>
            </a:br>
            <a:r>
              <a:rPr lang="en-US" sz="2800" b="1" dirty="0">
                <a:solidFill>
                  <a:srgbClr val="C00000"/>
                </a:solidFill>
                <a:latin typeface="HELVETICA NEUE LT 77 BOLD CONDE" panose="02000503000000000000" pitchFamily="2" charset="0"/>
              </a:rPr>
              <a:t>CAMERON PARK</a:t>
            </a:r>
            <a:br>
              <a:rPr lang="en-US" sz="20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NEUE LT 77 BOLD CONDE" panose="02000503000000000000" pitchFamily="2" charset="0"/>
              </a:rPr>
              <a:t>WEEK ENDING  11.11.11</a:t>
            </a:r>
          </a:p>
        </p:txBody>
      </p:sp>
      <p:pic>
        <p:nvPicPr>
          <p:cNvPr id="2" name="Picture 1" descr="A screenshot of a phone&#10;&#10;AI-generated content may be incorrect.">
            <a:extLst>
              <a:ext uri="{FF2B5EF4-FFF2-40B4-BE49-F238E27FC236}">
                <a16:creationId xmlns:a16="http://schemas.microsoft.com/office/drawing/2014/main" id="{B58F0B45-273B-AD34-2898-07489457662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543" t="1438" r="994" b="1251"/>
          <a:stretch/>
        </p:blipFill>
        <p:spPr>
          <a:xfrm>
            <a:off x="1524000" y="2064325"/>
            <a:ext cx="4929866" cy="538451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2C4B7C1-AB45-F905-C9E1-0B6DE53EECF1}"/>
              </a:ext>
            </a:extLst>
          </p:cNvPr>
          <p:cNvGrpSpPr/>
          <p:nvPr/>
        </p:nvGrpSpPr>
        <p:grpSpPr>
          <a:xfrm>
            <a:off x="313536" y="250621"/>
            <a:ext cx="1380894" cy="1355950"/>
            <a:chOff x="576769" y="1067357"/>
            <a:chExt cx="2684169" cy="263568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06BB058-E8CF-C6CE-D2EA-C92F3F90E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576769" y="3381175"/>
              <a:ext cx="2684169" cy="321864"/>
            </a:xfrm>
            <a:prstGeom prst="rect">
              <a:avLst/>
            </a:prstGeom>
          </p:spPr>
        </p:pic>
        <p:pic>
          <p:nvPicPr>
            <p:cNvPr id="7" name="Picture 6" descr="A black and white logo with red circle and white text&#10;&#10;AI-generated content may be incorrect.">
              <a:extLst>
                <a:ext uri="{FF2B5EF4-FFF2-40B4-BE49-F238E27FC236}">
                  <a16:creationId xmlns:a16="http://schemas.microsoft.com/office/drawing/2014/main" id="{725E4E44-CEFE-0239-F428-F255C2247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9708" y="1067357"/>
              <a:ext cx="2078291" cy="20782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4860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BE1C3-D865-5058-C59D-623A99B60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485FD7-D6B6-DE47-3E49-CE3F06847B9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0"/>
          </a:blip>
          <a:srcRect r="48501" b="75625"/>
          <a:stretch/>
        </p:blipFill>
        <p:spPr>
          <a:xfrm>
            <a:off x="0" y="0"/>
            <a:ext cx="3893128" cy="184265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4" name="Picture 3" descr="A black and red background with a white and black corner&#10;&#10;AI-generated content may be incorrect.">
            <a:extLst>
              <a:ext uri="{FF2B5EF4-FFF2-40B4-BE49-F238E27FC236}">
                <a16:creationId xmlns:a16="http://schemas.microsoft.com/office/drawing/2014/main" id="{565A7B40-7276-50A2-3FEE-CF63243FE5DC}"/>
              </a:ext>
            </a:extLst>
          </p:cNvPr>
          <p:cNvPicPr/>
          <p:nvPr/>
        </p:nvPicPr>
        <p:blipFill>
          <a:blip r:embed="rId3">
            <a:alphaModFix/>
          </a:blip>
          <a:srcRect l="51314" t="53814" r="3391" b="34319"/>
          <a:stretch/>
        </p:blipFill>
        <p:spPr>
          <a:xfrm>
            <a:off x="526474" y="-1"/>
            <a:ext cx="7033201" cy="184265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63C5683-7FFD-3960-14A7-81AE1F22929D}"/>
              </a:ext>
            </a:extLst>
          </p:cNvPr>
          <p:cNvSpPr/>
          <p:nvPr/>
        </p:nvSpPr>
        <p:spPr>
          <a:xfrm>
            <a:off x="2812473" y="-1"/>
            <a:ext cx="4747202" cy="1842655"/>
          </a:xfrm>
          <a:custGeom>
            <a:avLst/>
            <a:gdLst>
              <a:gd name="connsiteX0" fmla="*/ 0 w 4747202"/>
              <a:gd name="connsiteY0" fmla="*/ 0 h 1842655"/>
              <a:gd name="connsiteX1" fmla="*/ 4747202 w 4747202"/>
              <a:gd name="connsiteY1" fmla="*/ 0 h 1842655"/>
              <a:gd name="connsiteX2" fmla="*/ 4747202 w 4747202"/>
              <a:gd name="connsiteY2" fmla="*/ 1842655 h 1842655"/>
              <a:gd name="connsiteX3" fmla="*/ 0 w 4747202"/>
              <a:gd name="connsiteY3" fmla="*/ 1842655 h 1842655"/>
              <a:gd name="connsiteX4" fmla="*/ 0 w 4747202"/>
              <a:gd name="connsiteY4" fmla="*/ 0 h 1842655"/>
              <a:gd name="connsiteX0" fmla="*/ 1094509 w 4747202"/>
              <a:gd name="connsiteY0" fmla="*/ 0 h 1842655"/>
              <a:gd name="connsiteX1" fmla="*/ 4747202 w 4747202"/>
              <a:gd name="connsiteY1" fmla="*/ 0 h 1842655"/>
              <a:gd name="connsiteX2" fmla="*/ 4747202 w 4747202"/>
              <a:gd name="connsiteY2" fmla="*/ 1842655 h 1842655"/>
              <a:gd name="connsiteX3" fmla="*/ 0 w 4747202"/>
              <a:gd name="connsiteY3" fmla="*/ 1842655 h 1842655"/>
              <a:gd name="connsiteX4" fmla="*/ 1094509 w 4747202"/>
              <a:gd name="connsiteY4" fmla="*/ 0 h 1842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7202" h="1842655">
                <a:moveTo>
                  <a:pt x="1094509" y="0"/>
                </a:moveTo>
                <a:lnTo>
                  <a:pt x="4747202" y="0"/>
                </a:lnTo>
                <a:lnTo>
                  <a:pt x="4747202" y="1842655"/>
                </a:lnTo>
                <a:lnTo>
                  <a:pt x="0" y="1842655"/>
                </a:lnTo>
                <a:lnTo>
                  <a:pt x="1094509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C1A02CA-6E83-6070-90BF-2809C0EF4E68}"/>
              </a:ext>
            </a:extLst>
          </p:cNvPr>
          <p:cNvSpPr txBox="1"/>
          <p:nvPr/>
        </p:nvSpPr>
        <p:spPr>
          <a:xfrm>
            <a:off x="3414588" y="368042"/>
            <a:ext cx="4064502" cy="135595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>
                <a:latin typeface="HELVETICA NEUE LT 77 BOLD CONDE" panose="02000503000000000000" pitchFamily="2" charset="0"/>
              </a:rPr>
              <a:t>WEEKLY LEADERBOARD</a:t>
            </a:r>
            <a:br>
              <a:rPr lang="en-US" sz="2800" b="1" dirty="0">
                <a:latin typeface="HELVETICA NEUE LT 77 BOLD CONDE" panose="02000503000000000000" pitchFamily="2" charset="0"/>
              </a:rPr>
            </a:br>
            <a:r>
              <a:rPr lang="en-US" sz="2800" b="1" dirty="0">
                <a:solidFill>
                  <a:srgbClr val="C00000"/>
                </a:solidFill>
                <a:latin typeface="HELVETICA NEUE LT 77 BOLD CONDE" panose="02000503000000000000" pitchFamily="2" charset="0"/>
              </a:rPr>
              <a:t>CAMERON PARK</a:t>
            </a:r>
            <a:br>
              <a:rPr lang="en-US" sz="20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 NEUE LT 77 BOLD CONDE" panose="02000503000000000000" pitchFamily="2" charset="0"/>
              </a:rPr>
              <a:t>WEEK ENDING  11.11.11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9F2A742-08AC-E82C-DF9E-521D69521F32}"/>
              </a:ext>
            </a:extLst>
          </p:cNvPr>
          <p:cNvGrpSpPr/>
          <p:nvPr/>
        </p:nvGrpSpPr>
        <p:grpSpPr>
          <a:xfrm>
            <a:off x="313536" y="250621"/>
            <a:ext cx="1380894" cy="1355950"/>
            <a:chOff x="576769" y="1067357"/>
            <a:chExt cx="2684169" cy="263568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F8494FB-0B8D-C172-78BB-01C71417F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76769" y="3381175"/>
              <a:ext cx="2684169" cy="321864"/>
            </a:xfrm>
            <a:prstGeom prst="rect">
              <a:avLst/>
            </a:prstGeom>
          </p:spPr>
        </p:pic>
        <p:pic>
          <p:nvPicPr>
            <p:cNvPr id="7" name="Picture 6" descr="A black and white logo with red circle and white text&#10;&#10;AI-generated content may be incorrect.">
              <a:extLst>
                <a:ext uri="{FF2B5EF4-FFF2-40B4-BE49-F238E27FC236}">
                  <a16:creationId xmlns:a16="http://schemas.microsoft.com/office/drawing/2014/main" id="{0C0EF64A-CEAB-59B7-D370-11DEA4A6E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9708" y="1067357"/>
              <a:ext cx="2078291" cy="2078291"/>
            </a:xfrm>
            <a:prstGeom prst="rect">
              <a:avLst/>
            </a:prstGeom>
          </p:spPr>
        </p:pic>
      </p:grpSp>
      <p:sp>
        <p:nvSpPr>
          <p:cNvPr id="6" name="Picture Placeholder 1">
            <a:extLst>
              <a:ext uri="{FF2B5EF4-FFF2-40B4-BE49-F238E27FC236}">
                <a16:creationId xmlns:a16="http://schemas.microsoft.com/office/drawing/2014/main" id="{C584AE61-BD39-0710-9231-3A7E597A30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874" y="2092034"/>
            <a:ext cx="6303818" cy="50688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27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0FDC8-E86F-4DC3-3A6D-7BF4CC68B1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>
            <a:extLst>
              <a:ext uri="{FF2B5EF4-FFF2-40B4-BE49-F238E27FC236}">
                <a16:creationId xmlns:a16="http://schemas.microsoft.com/office/drawing/2014/main" id="{2EFFD5A1-2587-1B3B-68C5-70ABBE100FB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9000"/>
          </a:blip>
          <a:srcRect r="48501"/>
          <a:stretch/>
        </p:blipFill>
        <p:spPr>
          <a:xfrm>
            <a:off x="0" y="0"/>
            <a:ext cx="3893128" cy="755967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0DDD48B-2C16-FF49-9B07-3F9CF0DB22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6769" y="3381175"/>
            <a:ext cx="2684169" cy="321864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767E5064-44A9-6BB6-B68D-0AF6DEB36ABE}"/>
              </a:ext>
            </a:extLst>
          </p:cNvPr>
          <p:cNvSpPr txBox="1"/>
          <p:nvPr/>
        </p:nvSpPr>
        <p:spPr>
          <a:xfrm>
            <a:off x="604480" y="4583739"/>
            <a:ext cx="2684168" cy="16625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  <a:t>WEEKLY LEADERBOARD</a:t>
            </a:r>
            <a:br>
              <a:rPr lang="en-US" sz="28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r>
              <a:rPr lang="en-US" sz="2800" b="1" dirty="0">
                <a:solidFill>
                  <a:srgbClr val="C00000"/>
                </a:solidFill>
                <a:latin typeface="HELVETICA NEUE LT 77 BOLD CONDE" panose="02000503000000000000" pitchFamily="2" charset="0"/>
              </a:rPr>
              <a:t>CAMERON PARK</a:t>
            </a:r>
            <a:br>
              <a:rPr lang="en-US" sz="20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br>
              <a:rPr lang="en-US" sz="20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  <a:t>WEEK ENDING </a:t>
            </a:r>
            <a:b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  <a:t>11.11.11</a:t>
            </a:r>
          </a:p>
        </p:txBody>
      </p:sp>
      <p:pic>
        <p:nvPicPr>
          <p:cNvPr id="73" name="Picture 72" descr="A black and white logo with red circle and white text&#10;&#10;AI-generated content may be incorrect.">
            <a:extLst>
              <a:ext uri="{FF2B5EF4-FFF2-40B4-BE49-F238E27FC236}">
                <a16:creationId xmlns:a16="http://schemas.microsoft.com/office/drawing/2014/main" id="{D9D81A26-D047-C334-B718-B610B5055D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708" y="1067357"/>
            <a:ext cx="2078291" cy="2078291"/>
          </a:xfrm>
          <a:prstGeom prst="rect">
            <a:avLst/>
          </a:prstGeom>
        </p:spPr>
      </p:pic>
      <p:pic>
        <p:nvPicPr>
          <p:cNvPr id="2" name="Picture 1" descr="A screenshot of a phone&#10;&#10;AI-generated content may be incorrect.">
            <a:extLst>
              <a:ext uri="{FF2B5EF4-FFF2-40B4-BE49-F238E27FC236}">
                <a16:creationId xmlns:a16="http://schemas.microsoft.com/office/drawing/2014/main" id="{F3758000-A874-2219-20CE-3E493F08030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7556"/>
          <a:stretch/>
        </p:blipFill>
        <p:spPr>
          <a:xfrm>
            <a:off x="3942883" y="510496"/>
            <a:ext cx="3189856" cy="67962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17190B-2980-66C4-F29C-3B4FA0C9227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9000"/>
          </a:blip>
          <a:srcRect l="46510" r="48501"/>
          <a:stretch/>
        </p:blipFill>
        <p:spPr>
          <a:xfrm>
            <a:off x="7182495" y="0"/>
            <a:ext cx="377179" cy="7559674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245063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1B2EC9-9E1E-C134-049C-5DED46B8A4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59383" y="609600"/>
            <a:ext cx="2951233" cy="645621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C8F700-595C-865E-7DEC-19E64C76E94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9000"/>
          </a:blip>
          <a:srcRect r="48501"/>
          <a:stretch/>
        </p:blipFill>
        <p:spPr>
          <a:xfrm>
            <a:off x="0" y="0"/>
            <a:ext cx="3893128" cy="7559674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F7D943F-5B35-B936-F701-93536044EF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6769" y="3381175"/>
            <a:ext cx="2684169" cy="32186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A18EF6-2838-EEF9-BCE0-4C7C42E8D934}"/>
              </a:ext>
            </a:extLst>
          </p:cNvPr>
          <p:cNvSpPr txBox="1"/>
          <p:nvPr/>
        </p:nvSpPr>
        <p:spPr>
          <a:xfrm>
            <a:off x="604480" y="4583739"/>
            <a:ext cx="2684168" cy="16625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  <a:t>WEEKLY LEADERBOARD</a:t>
            </a:r>
            <a:br>
              <a:rPr lang="en-US" sz="28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r>
              <a:rPr lang="en-US" sz="2800" b="1" dirty="0">
                <a:solidFill>
                  <a:srgbClr val="C00000"/>
                </a:solidFill>
                <a:latin typeface="HELVETICA NEUE LT 77 BOLD CONDE" panose="02000503000000000000" pitchFamily="2" charset="0"/>
              </a:rPr>
              <a:t>CAMERON PARK</a:t>
            </a:r>
            <a:br>
              <a:rPr lang="en-US" sz="20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br>
              <a:rPr lang="en-US" sz="20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  <a:t>WEEK ENDING </a:t>
            </a:r>
            <a:b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  <a:t>11.11.11</a:t>
            </a:r>
          </a:p>
        </p:txBody>
      </p:sp>
      <p:pic>
        <p:nvPicPr>
          <p:cNvPr id="6" name="Picture 5" descr="A black and white logo with red circle and white text&#10;&#10;AI-generated content may be incorrect.">
            <a:extLst>
              <a:ext uri="{FF2B5EF4-FFF2-40B4-BE49-F238E27FC236}">
                <a16:creationId xmlns:a16="http://schemas.microsoft.com/office/drawing/2014/main" id="{BC65E531-B905-04C9-087F-C858572EB8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708" y="1067357"/>
            <a:ext cx="2078291" cy="20782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7892C9-963B-1187-E033-A10DF2DA2D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9000"/>
          </a:blip>
          <a:srcRect l="46510" r="48501"/>
          <a:stretch/>
        </p:blipFill>
        <p:spPr>
          <a:xfrm>
            <a:off x="7182495" y="0"/>
            <a:ext cx="377179" cy="7559674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115972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E87BB-373B-D6E0-C1B3-4DFAEC6DBF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and red background with a white and black corner&#10;&#10;AI-generated content may be incorrect.">
            <a:extLst>
              <a:ext uri="{FF2B5EF4-FFF2-40B4-BE49-F238E27FC236}">
                <a16:creationId xmlns:a16="http://schemas.microsoft.com/office/drawing/2014/main" id="{24EE000B-BA15-6CCA-6E8F-243785591EC7}"/>
              </a:ext>
            </a:extLst>
          </p:cNvPr>
          <p:cNvPicPr/>
          <p:nvPr/>
        </p:nvPicPr>
        <p:blipFill>
          <a:blip r:embed="rId2">
            <a:alphaModFix amt="57000"/>
          </a:blip>
          <a:srcRect l="75714" t="51316"/>
          <a:stretch/>
        </p:blipFill>
        <p:spPr>
          <a:xfrm>
            <a:off x="0" y="-1"/>
            <a:ext cx="3771103" cy="75596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3326BB0-22D0-DD4A-5677-91EA2587903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6769" y="3381175"/>
            <a:ext cx="2684168" cy="321864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F9D33063-3994-BE15-4D91-F27D11D5AEC9}"/>
              </a:ext>
            </a:extLst>
          </p:cNvPr>
          <p:cNvSpPr txBox="1"/>
          <p:nvPr/>
        </p:nvSpPr>
        <p:spPr>
          <a:xfrm>
            <a:off x="604480" y="4583739"/>
            <a:ext cx="2684168" cy="16625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>
                <a:latin typeface="HELVETICA NEUE LT 77 BOLD CONDE" panose="02000503000000000000" pitchFamily="2" charset="0"/>
              </a:rPr>
              <a:t>WEEKLY LEADERBOARD</a:t>
            </a:r>
            <a:br>
              <a:rPr lang="en-US" sz="2800" b="1" dirty="0">
                <a:latin typeface="HELVETICA NEUE LT 77 BOLD CONDE" panose="02000503000000000000" pitchFamily="2" charset="0"/>
              </a:rPr>
            </a:br>
            <a:r>
              <a:rPr lang="en-US" sz="2800" b="1" dirty="0">
                <a:solidFill>
                  <a:srgbClr val="C00000"/>
                </a:solidFill>
                <a:latin typeface="HELVETICA NEUE LT 77 BOLD CONDE" panose="02000503000000000000" pitchFamily="2" charset="0"/>
              </a:rPr>
              <a:t>CAMERON PARK</a:t>
            </a:r>
            <a:br>
              <a:rPr lang="en-US" sz="20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br>
              <a:rPr lang="en-US" sz="20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  <a:t>WEEK ENDING </a:t>
            </a:r>
            <a:b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  <a:t>11.11.11</a:t>
            </a:r>
          </a:p>
        </p:txBody>
      </p:sp>
      <p:pic>
        <p:nvPicPr>
          <p:cNvPr id="73" name="Picture 72" descr="A black and white logo with red circle and white text&#10;&#10;AI-generated content may be incorrect.">
            <a:extLst>
              <a:ext uri="{FF2B5EF4-FFF2-40B4-BE49-F238E27FC236}">
                <a16:creationId xmlns:a16="http://schemas.microsoft.com/office/drawing/2014/main" id="{4CEF3202-367B-8A5A-6D12-A40A88810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708" y="1067357"/>
            <a:ext cx="2078291" cy="2078291"/>
          </a:xfrm>
          <a:prstGeom prst="rect">
            <a:avLst/>
          </a:prstGeom>
        </p:spPr>
      </p:pic>
      <p:pic>
        <p:nvPicPr>
          <p:cNvPr id="2" name="Picture 1" descr="A screenshot of a phone&#10;&#10;AI-generated content may be incorrect.">
            <a:extLst>
              <a:ext uri="{FF2B5EF4-FFF2-40B4-BE49-F238E27FC236}">
                <a16:creationId xmlns:a16="http://schemas.microsoft.com/office/drawing/2014/main" id="{C206727E-4B69-3AFA-3366-F4F8D443ED1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47556"/>
          <a:stretch/>
        </p:blipFill>
        <p:spPr>
          <a:xfrm>
            <a:off x="3942883" y="510496"/>
            <a:ext cx="3189856" cy="6796220"/>
          </a:xfrm>
          <a:prstGeom prst="rect">
            <a:avLst/>
          </a:prstGeom>
        </p:spPr>
      </p:pic>
      <p:pic>
        <p:nvPicPr>
          <p:cNvPr id="6" name="Picture 5" descr="A black and red background with a white and black corner&#10;&#10;AI-generated content may be incorrect.">
            <a:extLst>
              <a:ext uri="{FF2B5EF4-FFF2-40B4-BE49-F238E27FC236}">
                <a16:creationId xmlns:a16="http://schemas.microsoft.com/office/drawing/2014/main" id="{4002F7BA-CC8D-85F4-9E69-D0CB0A329A5D}"/>
              </a:ext>
            </a:extLst>
          </p:cNvPr>
          <p:cNvPicPr/>
          <p:nvPr/>
        </p:nvPicPr>
        <p:blipFill>
          <a:blip r:embed="rId2">
            <a:alphaModFix amt="57000"/>
          </a:blip>
          <a:srcRect l="97683" t="51316"/>
          <a:stretch/>
        </p:blipFill>
        <p:spPr>
          <a:xfrm>
            <a:off x="7199964" y="0"/>
            <a:ext cx="359711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873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5EF14-6C26-3767-0AEB-AF5E74048C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F9CEA5C-ABE1-C9E5-978A-899D699CA9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59383" y="609600"/>
            <a:ext cx="2951233" cy="645621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 descr="A black and red background with a white and black corner&#10;&#10;AI-generated content may be incorrect.">
            <a:extLst>
              <a:ext uri="{FF2B5EF4-FFF2-40B4-BE49-F238E27FC236}">
                <a16:creationId xmlns:a16="http://schemas.microsoft.com/office/drawing/2014/main" id="{6097935F-0527-42E0-8DEC-260E55815C41}"/>
              </a:ext>
            </a:extLst>
          </p:cNvPr>
          <p:cNvPicPr/>
          <p:nvPr/>
        </p:nvPicPr>
        <p:blipFill>
          <a:blip r:embed="rId2">
            <a:alphaModFix amt="57000"/>
          </a:blip>
          <a:srcRect l="75714" t="51316"/>
          <a:stretch/>
        </p:blipFill>
        <p:spPr>
          <a:xfrm>
            <a:off x="0" y="-1"/>
            <a:ext cx="3771103" cy="7559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899850-15F7-43C6-A79C-17B2B1D9EB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6769" y="3381175"/>
            <a:ext cx="2684168" cy="3218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3C26A2C-EF45-8D61-6A1E-9B9F5CA876A1}"/>
              </a:ext>
            </a:extLst>
          </p:cNvPr>
          <p:cNvSpPr txBox="1"/>
          <p:nvPr/>
        </p:nvSpPr>
        <p:spPr>
          <a:xfrm>
            <a:off x="604480" y="4583739"/>
            <a:ext cx="2684168" cy="166253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2800" b="1" dirty="0">
                <a:latin typeface="HELVETICA NEUE LT 77 BOLD CONDE" panose="02000503000000000000" pitchFamily="2" charset="0"/>
              </a:rPr>
              <a:t>WEEKLY LEADERBOARD</a:t>
            </a:r>
            <a:br>
              <a:rPr lang="en-US" sz="2800" b="1" dirty="0">
                <a:latin typeface="HELVETICA NEUE LT 77 BOLD CONDE" panose="02000503000000000000" pitchFamily="2" charset="0"/>
              </a:rPr>
            </a:br>
            <a:r>
              <a:rPr lang="en-US" sz="2800" b="1" dirty="0">
                <a:solidFill>
                  <a:srgbClr val="C00000"/>
                </a:solidFill>
                <a:latin typeface="HELVETICA NEUE LT 77 BOLD CONDE" panose="02000503000000000000" pitchFamily="2" charset="0"/>
              </a:rPr>
              <a:t>CAMERON PARK</a:t>
            </a:r>
            <a:br>
              <a:rPr lang="en-US" sz="20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br>
              <a:rPr lang="en-US" sz="20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</a:b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  <a:t>WEEK ENDING </a:t>
            </a:r>
            <a:b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400" b="1" dirty="0">
                <a:solidFill>
                  <a:schemeClr val="bg1">
                    <a:lumMod val="65000"/>
                  </a:schemeClr>
                </a:solidFill>
                <a:latin typeface="HELVETICA NEUE LT 77 BOLD CONDE" panose="02000503000000000000" pitchFamily="2" charset="0"/>
              </a:rPr>
              <a:t>11.11.11</a:t>
            </a:r>
          </a:p>
        </p:txBody>
      </p:sp>
      <p:pic>
        <p:nvPicPr>
          <p:cNvPr id="11" name="Picture 10" descr="A black and white logo with red circle and white text&#10;&#10;AI-generated content may be incorrect.">
            <a:extLst>
              <a:ext uri="{FF2B5EF4-FFF2-40B4-BE49-F238E27FC236}">
                <a16:creationId xmlns:a16="http://schemas.microsoft.com/office/drawing/2014/main" id="{A8952128-B968-EBFD-EF45-312A02BDF2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708" y="1067357"/>
            <a:ext cx="2078291" cy="2078291"/>
          </a:xfrm>
          <a:prstGeom prst="rect">
            <a:avLst/>
          </a:prstGeom>
        </p:spPr>
      </p:pic>
      <p:pic>
        <p:nvPicPr>
          <p:cNvPr id="12" name="Picture 11" descr="A black and red background with a white and black corner&#10;&#10;AI-generated content may be incorrect.">
            <a:extLst>
              <a:ext uri="{FF2B5EF4-FFF2-40B4-BE49-F238E27FC236}">
                <a16:creationId xmlns:a16="http://schemas.microsoft.com/office/drawing/2014/main" id="{1BEE2E35-49B9-0ECB-8F73-1A331EA640C7}"/>
              </a:ext>
            </a:extLst>
          </p:cNvPr>
          <p:cNvPicPr/>
          <p:nvPr/>
        </p:nvPicPr>
        <p:blipFill>
          <a:blip r:embed="rId2">
            <a:alphaModFix amt="57000"/>
          </a:blip>
          <a:srcRect l="97683" t="51316"/>
          <a:stretch/>
        </p:blipFill>
        <p:spPr>
          <a:xfrm>
            <a:off x="7199964" y="0"/>
            <a:ext cx="359711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572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ADD74-66B9-7180-7500-F858DF037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 descr="A black and red background with a white and black corner&#10;&#10;AI-generated content may be incorrect.">
            <a:extLst>
              <a:ext uri="{FF2B5EF4-FFF2-40B4-BE49-F238E27FC236}">
                <a16:creationId xmlns:a16="http://schemas.microsoft.com/office/drawing/2014/main" id="{3B528C76-395D-21B8-783C-94F57CCA0D5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57000"/>
          </a:blip>
          <a:srcRect l="51316" t="51316"/>
          <a:stretch/>
        </p:blipFill>
        <p:spPr>
          <a:xfrm>
            <a:off x="-1" y="-1"/>
            <a:ext cx="7559675" cy="75596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378ACF4-0308-126B-8322-E47DE7C7DB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927578" y="2182168"/>
            <a:ext cx="3752352" cy="449952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E438B344-C2ED-0A01-4668-2F69248E33CD}"/>
              </a:ext>
            </a:extLst>
          </p:cNvPr>
          <p:cNvSpPr txBox="1"/>
          <p:nvPr/>
        </p:nvSpPr>
        <p:spPr>
          <a:xfrm>
            <a:off x="1207356" y="3158598"/>
            <a:ext cx="5263286" cy="2996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>
                <a:latin typeface="HELVETICA NEUE LT 77 BOLD CONDE" panose="02000503000000000000" pitchFamily="2" charset="0"/>
              </a:rPr>
              <a:t>CAMERON PARK - MARCH 2025 LEADERBOARD</a:t>
            </a:r>
          </a:p>
        </p:txBody>
      </p:sp>
      <p:pic>
        <p:nvPicPr>
          <p:cNvPr id="73" name="Picture 72" descr="A black and white logo with red circle and white text&#10;&#10;AI-generated content may be incorrect.">
            <a:extLst>
              <a:ext uri="{FF2B5EF4-FFF2-40B4-BE49-F238E27FC236}">
                <a16:creationId xmlns:a16="http://schemas.microsoft.com/office/drawing/2014/main" id="{D063ECA0-9E99-CA75-8D60-BB3EE3D990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6437" y="763453"/>
            <a:ext cx="1234633" cy="1234633"/>
          </a:xfrm>
          <a:prstGeom prst="rect">
            <a:avLst/>
          </a:prstGeom>
        </p:spPr>
      </p:pic>
      <p:sp>
        <p:nvSpPr>
          <p:cNvPr id="83" name="Freeform 82">
            <a:extLst>
              <a:ext uri="{FF2B5EF4-FFF2-40B4-BE49-F238E27FC236}">
                <a16:creationId xmlns:a16="http://schemas.microsoft.com/office/drawing/2014/main" id="{64E63E8E-B265-C32D-BD70-460859AC178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367151" y="-19725"/>
            <a:ext cx="1120853" cy="1420069"/>
          </a:xfrm>
          <a:custGeom>
            <a:avLst/>
            <a:gdLst>
              <a:gd name="connsiteX0" fmla="*/ 405236 w 1120853"/>
              <a:gd name="connsiteY0" fmla="*/ 53997 h 1420069"/>
              <a:gd name="connsiteX1" fmla="*/ 391984 w 1120853"/>
              <a:gd name="connsiteY1" fmla="*/ 252779 h 1420069"/>
              <a:gd name="connsiteX2" fmla="*/ 378732 w 1120853"/>
              <a:gd name="connsiteY2" fmla="*/ 305788 h 1420069"/>
              <a:gd name="connsiteX3" fmla="*/ 365479 w 1120853"/>
              <a:gd name="connsiteY3" fmla="*/ 372049 h 1420069"/>
              <a:gd name="connsiteX4" fmla="*/ 352227 w 1120853"/>
              <a:gd name="connsiteY4" fmla="*/ 425057 h 1420069"/>
              <a:gd name="connsiteX5" fmla="*/ 312471 w 1120853"/>
              <a:gd name="connsiteY5" fmla="*/ 623840 h 1420069"/>
              <a:gd name="connsiteX6" fmla="*/ 259462 w 1120853"/>
              <a:gd name="connsiteY6" fmla="*/ 782866 h 1420069"/>
              <a:gd name="connsiteX7" fmla="*/ 166697 w 1120853"/>
              <a:gd name="connsiteY7" fmla="*/ 1047910 h 1420069"/>
              <a:gd name="connsiteX8" fmla="*/ 140193 w 1120853"/>
              <a:gd name="connsiteY8" fmla="*/ 1127423 h 1420069"/>
              <a:gd name="connsiteX9" fmla="*/ 126940 w 1120853"/>
              <a:gd name="connsiteY9" fmla="*/ 1167179 h 1420069"/>
              <a:gd name="connsiteX10" fmla="*/ 100436 w 1120853"/>
              <a:gd name="connsiteY10" fmla="*/ 1259944 h 1420069"/>
              <a:gd name="connsiteX11" fmla="*/ 73932 w 1120853"/>
              <a:gd name="connsiteY11" fmla="*/ 1299701 h 1420069"/>
              <a:gd name="connsiteX12" fmla="*/ 60679 w 1120853"/>
              <a:gd name="connsiteY12" fmla="*/ 1339457 h 1420069"/>
              <a:gd name="connsiteX13" fmla="*/ 7671 w 1120853"/>
              <a:gd name="connsiteY13" fmla="*/ 1418970 h 1420069"/>
              <a:gd name="connsiteX14" fmla="*/ 47427 w 1120853"/>
              <a:gd name="connsiteY14" fmla="*/ 1405718 h 1420069"/>
              <a:gd name="connsiteX15" fmla="*/ 179949 w 1120853"/>
              <a:gd name="connsiteY15" fmla="*/ 1312953 h 1420069"/>
              <a:gd name="connsiteX16" fmla="*/ 338975 w 1120853"/>
              <a:gd name="connsiteY16" fmla="*/ 1220188 h 1420069"/>
              <a:gd name="connsiteX17" fmla="*/ 365479 w 1120853"/>
              <a:gd name="connsiteY17" fmla="*/ 1193683 h 1420069"/>
              <a:gd name="connsiteX18" fmla="*/ 471497 w 1120853"/>
              <a:gd name="connsiteY18" fmla="*/ 1114170 h 1420069"/>
              <a:gd name="connsiteX19" fmla="*/ 564262 w 1120853"/>
              <a:gd name="connsiteY19" fmla="*/ 1047910 h 1420069"/>
              <a:gd name="connsiteX20" fmla="*/ 657027 w 1120853"/>
              <a:gd name="connsiteY20" fmla="*/ 968397 h 1420069"/>
              <a:gd name="connsiteX21" fmla="*/ 683532 w 1120853"/>
              <a:gd name="connsiteY21" fmla="*/ 941892 h 1420069"/>
              <a:gd name="connsiteX22" fmla="*/ 736540 w 1120853"/>
              <a:gd name="connsiteY22" fmla="*/ 915388 h 1420069"/>
              <a:gd name="connsiteX23" fmla="*/ 816053 w 1120853"/>
              <a:gd name="connsiteY23" fmla="*/ 822623 h 1420069"/>
              <a:gd name="connsiteX24" fmla="*/ 869062 w 1120853"/>
              <a:gd name="connsiteY24" fmla="*/ 743110 h 1420069"/>
              <a:gd name="connsiteX25" fmla="*/ 908819 w 1120853"/>
              <a:gd name="connsiteY25" fmla="*/ 623840 h 1420069"/>
              <a:gd name="connsiteX26" fmla="*/ 935323 w 1120853"/>
              <a:gd name="connsiteY26" fmla="*/ 544327 h 1420069"/>
              <a:gd name="connsiteX27" fmla="*/ 961827 w 1120853"/>
              <a:gd name="connsiteY27" fmla="*/ 491318 h 1420069"/>
              <a:gd name="connsiteX28" fmla="*/ 988332 w 1120853"/>
              <a:gd name="connsiteY28" fmla="*/ 372049 h 1420069"/>
              <a:gd name="connsiteX29" fmla="*/ 1014836 w 1120853"/>
              <a:gd name="connsiteY29" fmla="*/ 332292 h 1420069"/>
              <a:gd name="connsiteX30" fmla="*/ 1041340 w 1120853"/>
              <a:gd name="connsiteY30" fmla="*/ 252779 h 1420069"/>
              <a:gd name="connsiteX31" fmla="*/ 1054593 w 1120853"/>
              <a:gd name="connsiteY31" fmla="*/ 213023 h 1420069"/>
              <a:gd name="connsiteX32" fmla="*/ 1081097 w 1120853"/>
              <a:gd name="connsiteY32" fmla="*/ 173266 h 1420069"/>
              <a:gd name="connsiteX33" fmla="*/ 1094349 w 1120853"/>
              <a:gd name="connsiteY33" fmla="*/ 120257 h 1420069"/>
              <a:gd name="connsiteX34" fmla="*/ 1120853 w 1120853"/>
              <a:gd name="connsiteY34" fmla="*/ 40744 h 1420069"/>
              <a:gd name="connsiteX35" fmla="*/ 1067845 w 1120853"/>
              <a:gd name="connsiteY35" fmla="*/ 14240 h 1420069"/>
              <a:gd name="connsiteX36" fmla="*/ 352227 w 1120853"/>
              <a:gd name="connsiteY36" fmla="*/ 14240 h 1420069"/>
              <a:gd name="connsiteX37" fmla="*/ 405236 w 1120853"/>
              <a:gd name="connsiteY37" fmla="*/ 53997 h 1420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120853" h="1420069">
                <a:moveTo>
                  <a:pt x="405236" y="53997"/>
                </a:moveTo>
                <a:cubicBezTo>
                  <a:pt x="411862" y="93754"/>
                  <a:pt x="398936" y="186736"/>
                  <a:pt x="391984" y="252779"/>
                </a:cubicBezTo>
                <a:cubicBezTo>
                  <a:pt x="390077" y="270892"/>
                  <a:pt x="382683" y="288008"/>
                  <a:pt x="378732" y="305788"/>
                </a:cubicBezTo>
                <a:cubicBezTo>
                  <a:pt x="373846" y="327776"/>
                  <a:pt x="370365" y="350061"/>
                  <a:pt x="365479" y="372049"/>
                </a:cubicBezTo>
                <a:cubicBezTo>
                  <a:pt x="361528" y="389828"/>
                  <a:pt x="355979" y="407235"/>
                  <a:pt x="352227" y="425057"/>
                </a:cubicBezTo>
                <a:cubicBezTo>
                  <a:pt x="338306" y="491181"/>
                  <a:pt x="337568" y="561100"/>
                  <a:pt x="312471" y="623840"/>
                </a:cubicBezTo>
                <a:cubicBezTo>
                  <a:pt x="263550" y="746140"/>
                  <a:pt x="306658" y="631836"/>
                  <a:pt x="259462" y="782866"/>
                </a:cubicBezTo>
                <a:cubicBezTo>
                  <a:pt x="221551" y="904183"/>
                  <a:pt x="211579" y="920745"/>
                  <a:pt x="166697" y="1047910"/>
                </a:cubicBezTo>
                <a:cubicBezTo>
                  <a:pt x="157399" y="1074255"/>
                  <a:pt x="149028" y="1100919"/>
                  <a:pt x="140193" y="1127423"/>
                </a:cubicBezTo>
                <a:cubicBezTo>
                  <a:pt x="135776" y="1140675"/>
                  <a:pt x="130328" y="1153627"/>
                  <a:pt x="126940" y="1167179"/>
                </a:cubicBezTo>
                <a:cubicBezTo>
                  <a:pt x="122694" y="1184164"/>
                  <a:pt x="109942" y="1240931"/>
                  <a:pt x="100436" y="1259944"/>
                </a:cubicBezTo>
                <a:cubicBezTo>
                  <a:pt x="93313" y="1274190"/>
                  <a:pt x="81055" y="1285455"/>
                  <a:pt x="73932" y="1299701"/>
                </a:cubicBezTo>
                <a:cubicBezTo>
                  <a:pt x="67685" y="1312195"/>
                  <a:pt x="67463" y="1327246"/>
                  <a:pt x="60679" y="1339457"/>
                </a:cubicBezTo>
                <a:cubicBezTo>
                  <a:pt x="45209" y="1367302"/>
                  <a:pt x="-22548" y="1429043"/>
                  <a:pt x="7671" y="1418970"/>
                </a:cubicBezTo>
                <a:cubicBezTo>
                  <a:pt x="20923" y="1414553"/>
                  <a:pt x="35216" y="1412502"/>
                  <a:pt x="47427" y="1405718"/>
                </a:cubicBezTo>
                <a:cubicBezTo>
                  <a:pt x="282661" y="1275033"/>
                  <a:pt x="6225" y="1417187"/>
                  <a:pt x="179949" y="1312953"/>
                </a:cubicBezTo>
                <a:cubicBezTo>
                  <a:pt x="234200" y="1280403"/>
                  <a:pt x="292590" y="1266575"/>
                  <a:pt x="338975" y="1220188"/>
                </a:cubicBezTo>
                <a:cubicBezTo>
                  <a:pt x="347810" y="1211353"/>
                  <a:pt x="355723" y="1201488"/>
                  <a:pt x="365479" y="1193683"/>
                </a:cubicBezTo>
                <a:cubicBezTo>
                  <a:pt x="496995" y="1088470"/>
                  <a:pt x="271639" y="1289046"/>
                  <a:pt x="471497" y="1114170"/>
                </a:cubicBezTo>
                <a:cubicBezTo>
                  <a:pt x="543130" y="1051491"/>
                  <a:pt x="475614" y="1092233"/>
                  <a:pt x="564262" y="1047910"/>
                </a:cubicBezTo>
                <a:cubicBezTo>
                  <a:pt x="691867" y="920305"/>
                  <a:pt x="556112" y="1049129"/>
                  <a:pt x="657027" y="968397"/>
                </a:cubicBezTo>
                <a:cubicBezTo>
                  <a:pt x="666784" y="960592"/>
                  <a:pt x="673136" y="948823"/>
                  <a:pt x="683532" y="941892"/>
                </a:cubicBezTo>
                <a:cubicBezTo>
                  <a:pt x="699969" y="930934"/>
                  <a:pt x="718871" y="924223"/>
                  <a:pt x="736540" y="915388"/>
                </a:cubicBezTo>
                <a:cubicBezTo>
                  <a:pt x="817874" y="793388"/>
                  <a:pt x="687509" y="983303"/>
                  <a:pt x="816053" y="822623"/>
                </a:cubicBezTo>
                <a:cubicBezTo>
                  <a:pt x="835952" y="797749"/>
                  <a:pt x="869062" y="743110"/>
                  <a:pt x="869062" y="743110"/>
                </a:cubicBezTo>
                <a:lnTo>
                  <a:pt x="908819" y="623840"/>
                </a:lnTo>
                <a:cubicBezTo>
                  <a:pt x="908820" y="623838"/>
                  <a:pt x="935322" y="544330"/>
                  <a:pt x="935323" y="544327"/>
                </a:cubicBezTo>
                <a:lnTo>
                  <a:pt x="961827" y="491318"/>
                </a:lnTo>
                <a:cubicBezTo>
                  <a:pt x="964187" y="479517"/>
                  <a:pt x="981311" y="388431"/>
                  <a:pt x="988332" y="372049"/>
                </a:cubicBezTo>
                <a:cubicBezTo>
                  <a:pt x="994606" y="357410"/>
                  <a:pt x="1008367" y="346846"/>
                  <a:pt x="1014836" y="332292"/>
                </a:cubicBezTo>
                <a:cubicBezTo>
                  <a:pt x="1026183" y="306762"/>
                  <a:pt x="1032505" y="279283"/>
                  <a:pt x="1041340" y="252779"/>
                </a:cubicBezTo>
                <a:cubicBezTo>
                  <a:pt x="1045757" y="239527"/>
                  <a:pt x="1046845" y="224646"/>
                  <a:pt x="1054593" y="213023"/>
                </a:cubicBezTo>
                <a:lnTo>
                  <a:pt x="1081097" y="173266"/>
                </a:lnTo>
                <a:cubicBezTo>
                  <a:pt x="1085514" y="155596"/>
                  <a:pt x="1089115" y="137702"/>
                  <a:pt x="1094349" y="120257"/>
                </a:cubicBezTo>
                <a:cubicBezTo>
                  <a:pt x="1102377" y="93497"/>
                  <a:pt x="1120853" y="40744"/>
                  <a:pt x="1120853" y="40744"/>
                </a:cubicBezTo>
                <a:cubicBezTo>
                  <a:pt x="1103184" y="31909"/>
                  <a:pt x="1087299" y="17673"/>
                  <a:pt x="1067845" y="14240"/>
                </a:cubicBezTo>
                <a:cubicBezTo>
                  <a:pt x="889838" y="-17173"/>
                  <a:pt x="402984" y="13002"/>
                  <a:pt x="352227" y="14240"/>
                </a:cubicBezTo>
                <a:cubicBezTo>
                  <a:pt x="337242" y="89164"/>
                  <a:pt x="398610" y="14240"/>
                  <a:pt x="405236" y="53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A237343-126F-E7A0-967A-091F3D6B03A4}"/>
              </a:ext>
            </a:extLst>
          </p:cNvPr>
          <p:cNvSpPr txBox="1">
            <a:spLocks/>
          </p:cNvSpPr>
          <p:nvPr/>
        </p:nvSpPr>
        <p:spPr>
          <a:xfrm>
            <a:off x="3025176" y="3833677"/>
            <a:ext cx="618834" cy="18721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HELVETICA NEUE LT 77 BOLD CONDE" panose="02000503000000000000" pitchFamily="2" charset="0"/>
              </a:rPr>
              <a:t>CLASSES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FD2FE8B-3621-E742-CD3F-CBEF20165F59}"/>
              </a:ext>
            </a:extLst>
          </p:cNvPr>
          <p:cNvSpPr txBox="1">
            <a:spLocks/>
          </p:cNvSpPr>
          <p:nvPr/>
        </p:nvSpPr>
        <p:spPr>
          <a:xfrm>
            <a:off x="6477370" y="3827053"/>
            <a:ext cx="618834" cy="18721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HELVETICA NEUE LT 77 BOLD CONDE" panose="02000503000000000000" pitchFamily="2" charset="0"/>
              </a:rPr>
              <a:t>CLASSES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9E6CBB-AE3A-C0F6-B6A2-EB50D07DBD7E}"/>
              </a:ext>
            </a:extLst>
          </p:cNvPr>
          <p:cNvSpPr txBox="1">
            <a:spLocks/>
          </p:cNvSpPr>
          <p:nvPr/>
        </p:nvSpPr>
        <p:spPr>
          <a:xfrm>
            <a:off x="811921" y="3895462"/>
            <a:ext cx="2213255" cy="27831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759B68-B40F-5B90-17DE-F6BFFAF281CC}"/>
              </a:ext>
            </a:extLst>
          </p:cNvPr>
          <p:cNvSpPr txBox="1">
            <a:spLocks/>
          </p:cNvSpPr>
          <p:nvPr/>
        </p:nvSpPr>
        <p:spPr>
          <a:xfrm>
            <a:off x="3139115" y="3899578"/>
            <a:ext cx="504895" cy="27831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</a:p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DF0E23-6165-33E7-A17F-FAB15615D611}"/>
              </a:ext>
            </a:extLst>
          </p:cNvPr>
          <p:cNvSpPr txBox="1">
            <a:spLocks/>
          </p:cNvSpPr>
          <p:nvPr/>
        </p:nvSpPr>
        <p:spPr>
          <a:xfrm>
            <a:off x="4275941" y="3887222"/>
            <a:ext cx="2213255" cy="27831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141D17-2C2D-4F50-4F94-A8A82D53E7A4}"/>
              </a:ext>
            </a:extLst>
          </p:cNvPr>
          <p:cNvSpPr txBox="1">
            <a:spLocks/>
          </p:cNvSpPr>
          <p:nvPr/>
        </p:nvSpPr>
        <p:spPr>
          <a:xfrm>
            <a:off x="6603135" y="3891338"/>
            <a:ext cx="504895" cy="27831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</a:p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1453473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0D2487-131D-EE85-86BE-375B37314D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>
            <a:extLst>
              <a:ext uri="{FF2B5EF4-FFF2-40B4-BE49-F238E27FC236}">
                <a16:creationId xmlns:a16="http://schemas.microsoft.com/office/drawing/2014/main" id="{7FE544B5-04EF-0485-3316-E93E3C40C45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59000"/>
          </a:blip>
          <a:srcRect/>
          <a:stretch/>
        </p:blipFill>
        <p:spPr>
          <a:xfrm>
            <a:off x="-1" y="-1"/>
            <a:ext cx="7559675" cy="7559675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FD54BE2-08D0-667C-2485-213FE564AAE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927578" y="2182168"/>
            <a:ext cx="3752352" cy="44995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D975CF3-2AD8-99B5-8589-8D8A12FA416C}"/>
              </a:ext>
            </a:extLst>
          </p:cNvPr>
          <p:cNvSpPr txBox="1">
            <a:spLocks/>
          </p:cNvSpPr>
          <p:nvPr/>
        </p:nvSpPr>
        <p:spPr>
          <a:xfrm>
            <a:off x="811921" y="3895462"/>
            <a:ext cx="2213255" cy="27831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4B4E647-A8F2-4E3C-75BC-CC6E793650F0}"/>
              </a:ext>
            </a:extLst>
          </p:cNvPr>
          <p:cNvSpPr txBox="1"/>
          <p:nvPr/>
        </p:nvSpPr>
        <p:spPr>
          <a:xfrm>
            <a:off x="1207356" y="3158598"/>
            <a:ext cx="5263286" cy="29967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2000" b="1" dirty="0">
                <a:solidFill>
                  <a:schemeClr val="bg1"/>
                </a:solidFill>
                <a:latin typeface="HELVETICA NEUE LT 77 BOLD CONDE" panose="02000503000000000000" pitchFamily="2" charset="0"/>
              </a:rPr>
              <a:t>CAMERON PARK - MARCH 2025 LEADERBOARD</a:t>
            </a:r>
          </a:p>
        </p:txBody>
      </p:sp>
      <p:pic>
        <p:nvPicPr>
          <p:cNvPr id="73" name="Picture 72" descr="A black and white logo with red circle and white text&#10;&#10;AI-generated content may be incorrect.">
            <a:extLst>
              <a:ext uri="{FF2B5EF4-FFF2-40B4-BE49-F238E27FC236}">
                <a16:creationId xmlns:a16="http://schemas.microsoft.com/office/drawing/2014/main" id="{CAE81AF1-D08E-FDE8-DB07-83CAF9A47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6437" y="763453"/>
            <a:ext cx="1234633" cy="1234633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6771F7B0-548F-3BE5-B4B3-36A190D06E53}"/>
              </a:ext>
            </a:extLst>
          </p:cNvPr>
          <p:cNvSpPr txBox="1">
            <a:spLocks/>
          </p:cNvSpPr>
          <p:nvPr/>
        </p:nvSpPr>
        <p:spPr>
          <a:xfrm>
            <a:off x="3025176" y="3833677"/>
            <a:ext cx="618834" cy="18721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HELVETICA NEUE LT 77 BOLD CONDE" panose="02000503000000000000" pitchFamily="2" charset="0"/>
              </a:rPr>
              <a:t>CLASSES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83D5DB6-E58D-F83B-D3BB-FBB8CF5AAF4F}"/>
              </a:ext>
            </a:extLst>
          </p:cNvPr>
          <p:cNvSpPr txBox="1">
            <a:spLocks/>
          </p:cNvSpPr>
          <p:nvPr/>
        </p:nvSpPr>
        <p:spPr>
          <a:xfrm>
            <a:off x="6477370" y="3827053"/>
            <a:ext cx="618834" cy="18721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>
                <a:solidFill>
                  <a:schemeClr val="bg1">
                    <a:lumMod val="75000"/>
                  </a:schemeClr>
                </a:solidFill>
                <a:latin typeface="HELVETICA NEUE LT 77 BOLD CONDE" panose="02000503000000000000" pitchFamily="2" charset="0"/>
              </a:rPr>
              <a:t>CLASSES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00CAF3-5B55-11F3-5A5C-912C5D4FC1FD}"/>
              </a:ext>
            </a:extLst>
          </p:cNvPr>
          <p:cNvSpPr txBox="1">
            <a:spLocks/>
          </p:cNvSpPr>
          <p:nvPr/>
        </p:nvSpPr>
        <p:spPr>
          <a:xfrm>
            <a:off x="3139115" y="3899578"/>
            <a:ext cx="504895" cy="27831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</a:p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6CC08A-013E-A60C-B5C0-B07AA015B1FB}"/>
              </a:ext>
            </a:extLst>
          </p:cNvPr>
          <p:cNvSpPr txBox="1">
            <a:spLocks/>
          </p:cNvSpPr>
          <p:nvPr/>
        </p:nvSpPr>
        <p:spPr>
          <a:xfrm>
            <a:off x="4275941" y="3887222"/>
            <a:ext cx="2213255" cy="27831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  <a:b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HELVETICA NEUE LT 77 BOLD CONDE" panose="02000503000000000000" pitchFamily="2" charset="0"/>
              </a:rPr>
              <a:t>1. FIRSTNAME LASTNAME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F4D5AE-B29F-6B3E-4F5E-CE0C2C2F97B0}"/>
              </a:ext>
            </a:extLst>
          </p:cNvPr>
          <p:cNvSpPr txBox="1">
            <a:spLocks/>
          </p:cNvSpPr>
          <p:nvPr/>
        </p:nvSpPr>
        <p:spPr>
          <a:xfrm>
            <a:off x="6603135" y="3891338"/>
            <a:ext cx="504895" cy="27831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</a:p>
          <a:p>
            <a:pPr>
              <a:lnSpc>
                <a:spcPct val="300000"/>
              </a:lnSpc>
            </a:pP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  <a:b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</a:br>
            <a:r>
              <a:rPr lang="en-US" sz="1200" b="1" dirty="0">
                <a:solidFill>
                  <a:srgbClr val="CD202E"/>
                </a:solidFill>
                <a:latin typeface="HELVETICA NEUE LT 77 BOLD CONDE" panose="02000503000000000000" pitchFamily="2" charset="0"/>
              </a:rPr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222936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</TotalTime>
  <Words>206</Words>
  <Application>Microsoft Macintosh PowerPoint</Application>
  <PresentationFormat>Custom</PresentationFormat>
  <Paragraphs>24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HELVETICA NEUE LT 77 BOLD CONDE</vt:lpstr>
      <vt:lpstr>Aptos Display</vt:lpstr>
      <vt:lpstr>Aptos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Francis Fenlon - GKR Karate</dc:creator>
  <cp:lastModifiedBy>Francis Fenlon - GKR Karate</cp:lastModifiedBy>
  <cp:revision>22</cp:revision>
  <dcterms:created xsi:type="dcterms:W3CDTF">2025-05-12T02:24:22Z</dcterms:created>
  <dcterms:modified xsi:type="dcterms:W3CDTF">2025-07-22T08:44:50Z</dcterms:modified>
</cp:coreProperties>
</file>