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72" r:id="rId1"/>
    <p:sldMasterId id="2147483684" r:id="rId2"/>
  </p:sldMasterIdLst>
  <p:sldIdLst>
    <p:sldId id="274" r:id="rId3"/>
    <p:sldId id="275" r:id="rId4"/>
    <p:sldId id="276" r:id="rId5"/>
    <p:sldId id="277" r:id="rId6"/>
    <p:sldId id="278" r:id="rId7"/>
    <p:sldId id="279" r:id="rId8"/>
    <p:sldId id="280" r:id="rId9"/>
    <p:sldId id="259" r:id="rId10"/>
    <p:sldId id="260" r:id="rId11"/>
    <p:sldId id="263" r:id="rId12"/>
    <p:sldId id="264" r:id="rId13"/>
    <p:sldId id="266" r:id="rId14"/>
    <p:sldId id="267" r:id="rId15"/>
    <p:sldId id="268" r:id="rId16"/>
    <p:sldId id="270" r:id="rId17"/>
    <p:sldId id="272" r:id="rId18"/>
    <p:sldId id="273" r:id="rId19"/>
  </p:sldIdLst>
  <p:sldSz cx="3563938" cy="7559675"/>
  <p:notesSz cx="6858000" cy="9144000"/>
  <p:embeddedFontLst>
    <p:embeddedFont>
      <p:font typeface="HELVETICA NEUE LT 77 BOLD CONDE" panose="02000503000000000000" pitchFamily="2" charset="0"/>
      <p:bold r:id="rId20"/>
    </p:embeddedFont>
    <p:embeddedFont>
      <p:font typeface="HELVETICA NEUE LT 97 BLACK COND" panose="02000503000000000000" pitchFamily="2" charset="0"/>
      <p:bold r:id="rId21"/>
    </p:embeddedFont>
    <p:embeddedFont>
      <p:font typeface="Impact" panose="020B0806030902050204" pitchFamily="34" charset="0"/>
      <p:regular r:id="rId2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D2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940"/>
    <p:restoredTop sz="94645"/>
  </p:normalViewPr>
  <p:slideViewPr>
    <p:cSldViewPr snapToGrid="0">
      <p:cViewPr varScale="1">
        <p:scale>
          <a:sx n="103" d="100"/>
          <a:sy n="103" d="100"/>
        </p:scale>
        <p:origin x="205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font" Target="fonts/font2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F239A-05DC-E09F-3D0B-30A659BFC5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6088" y="1236663"/>
            <a:ext cx="2671762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53E415-2315-B105-E6B1-70F1F7E58E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6088" y="3970338"/>
            <a:ext cx="2671762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C01C73-768D-03C0-9C1D-53AD53324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A0C85-AAC7-8A40-AC55-961E50A45D1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BC2EBA-8AA6-049C-FA51-641722F71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49277C-5385-BD95-5421-D2D88DB484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C69A-D90F-8C41-ADE8-1272D971D0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124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1BC833-B8B7-E3AC-B0E2-B9F0CF413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49C410-61ED-6D0E-F3A4-EDC9E7519D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CDEBFE-C786-08C7-1672-C0A15B19B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A0C85-AAC7-8A40-AC55-961E50A45D1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D8C809-DDB4-7A40-B5F5-E264AF022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907979-4154-4CAE-1427-60BF24B83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C69A-D90F-8C41-ADE8-1272D971D0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218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5E5DA6-58A5-C240-8A5A-35F47BC595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2551113" y="403225"/>
            <a:ext cx="768350" cy="6405563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898A62-678D-E822-8249-E820C32F4E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44475" y="403225"/>
            <a:ext cx="2154238" cy="6405563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87FE22-186B-65C9-601C-C66E8AE8E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A0C85-AAC7-8A40-AC55-961E50A45D1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902174-4890-9256-2FDC-13DA9D086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A1D727-E98B-FF21-E466-ADDB97620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C69A-D90F-8C41-ADE8-1272D971D0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3658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9C3AD7-723D-0FDB-98D9-BB96C0C9CB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6088" y="1236663"/>
            <a:ext cx="2671762" cy="2632075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F99F5A-EB5E-9AF7-782B-6877A5E5A4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6088" y="3970338"/>
            <a:ext cx="2671762" cy="18256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64C410-FDC2-1FB2-A975-BAE9E561500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44475" y="7007225"/>
            <a:ext cx="801688" cy="401638"/>
          </a:xfrm>
          <a:prstGeom prst="rect">
            <a:avLst/>
          </a:prstGeom>
        </p:spPr>
        <p:txBody>
          <a:bodyPr/>
          <a:lstStyle/>
          <a:p>
            <a:fld id="{5BE889C5-21F1-5B45-9AFD-DA018432DEC0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6E47BF-3DBA-E70C-1487-CD9055BB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81100" y="7007225"/>
            <a:ext cx="1201738" cy="40163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86CB32-B2A1-2403-E859-2982DE125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17775" y="7007225"/>
            <a:ext cx="801688" cy="401638"/>
          </a:xfrm>
          <a:prstGeom prst="rect">
            <a:avLst/>
          </a:prstGeom>
        </p:spPr>
        <p:txBody>
          <a:bodyPr/>
          <a:lstStyle/>
          <a:p>
            <a:fld id="{6C81B2CB-D281-144B-AC8F-A219EACD8C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9311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3C4BFF-D2A4-C919-BAA7-1750748F5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475" y="403225"/>
            <a:ext cx="3074988" cy="14605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B118E2-C630-EB38-23CD-D7B119745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475" y="2012950"/>
            <a:ext cx="3074988" cy="4795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4B0B74-10BE-6D98-13E5-FB2E1263C9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44475" y="7007225"/>
            <a:ext cx="801688" cy="401638"/>
          </a:xfrm>
          <a:prstGeom prst="rect">
            <a:avLst/>
          </a:prstGeom>
        </p:spPr>
        <p:txBody>
          <a:bodyPr/>
          <a:lstStyle/>
          <a:p>
            <a:fld id="{5BE889C5-21F1-5B45-9AFD-DA018432DEC0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23905A-4C59-EB2B-C491-0287BA80A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81100" y="7007225"/>
            <a:ext cx="1201738" cy="40163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EE83C7-EA57-6568-D9E2-B1258DF52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17775" y="7007225"/>
            <a:ext cx="801688" cy="401638"/>
          </a:xfrm>
          <a:prstGeom prst="rect">
            <a:avLst/>
          </a:prstGeom>
        </p:spPr>
        <p:txBody>
          <a:bodyPr/>
          <a:lstStyle/>
          <a:p>
            <a:fld id="{6C81B2CB-D281-144B-AC8F-A219EACD8C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4386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EDD03E-0AFD-E3CE-E2BA-46FD4CAFC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888" y="1884363"/>
            <a:ext cx="3073400" cy="31448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09967A-0469-1FE5-3C98-0942375847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2888" y="5059363"/>
            <a:ext cx="3073400" cy="1652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B2E183-2FEE-8368-71FE-7EB6FB362B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44475" y="7007225"/>
            <a:ext cx="801688" cy="401638"/>
          </a:xfrm>
          <a:prstGeom prst="rect">
            <a:avLst/>
          </a:prstGeom>
        </p:spPr>
        <p:txBody>
          <a:bodyPr/>
          <a:lstStyle/>
          <a:p>
            <a:fld id="{5BE889C5-21F1-5B45-9AFD-DA018432DEC0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FAD745-0A5C-38CA-1DCB-94C3BEDF5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81100" y="7007225"/>
            <a:ext cx="1201738" cy="40163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E4FBFF-5265-6D61-34C7-2CF31D090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17775" y="7007225"/>
            <a:ext cx="801688" cy="401638"/>
          </a:xfrm>
          <a:prstGeom prst="rect">
            <a:avLst/>
          </a:prstGeom>
        </p:spPr>
        <p:txBody>
          <a:bodyPr/>
          <a:lstStyle/>
          <a:p>
            <a:fld id="{6C81B2CB-D281-144B-AC8F-A219EACD8C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7760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54D47-07FE-D1D8-F392-55CE6F588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475" y="403225"/>
            <a:ext cx="3074988" cy="14605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F7220-9FB1-F0F9-287B-93ABE106B4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44475" y="2012950"/>
            <a:ext cx="1460500" cy="4795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5D1B60-1638-E545-B18B-7FCA68BE35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857375" y="2012950"/>
            <a:ext cx="1462088" cy="4795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0EF1BD-5133-97E2-6BE2-35DB51D840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44475" y="7007225"/>
            <a:ext cx="801688" cy="401638"/>
          </a:xfrm>
          <a:prstGeom prst="rect">
            <a:avLst/>
          </a:prstGeom>
        </p:spPr>
        <p:txBody>
          <a:bodyPr/>
          <a:lstStyle/>
          <a:p>
            <a:fld id="{5BE889C5-21F1-5B45-9AFD-DA018432DEC0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C750E6-AACA-BDB6-F31E-1C2879159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81100" y="7007225"/>
            <a:ext cx="1201738" cy="40163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522268-8B5D-72E5-4E12-DAA90EB68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17775" y="7007225"/>
            <a:ext cx="801688" cy="401638"/>
          </a:xfrm>
          <a:prstGeom prst="rect">
            <a:avLst/>
          </a:prstGeom>
        </p:spPr>
        <p:txBody>
          <a:bodyPr/>
          <a:lstStyle/>
          <a:p>
            <a:fld id="{6C81B2CB-D281-144B-AC8F-A219EACD8C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0400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04FF75-D6DD-FB77-37AC-65223FC31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063" y="403225"/>
            <a:ext cx="3073400" cy="14605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591DF-D48E-7722-8CA2-5C4E5FAFB4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6063" y="1852613"/>
            <a:ext cx="1506537" cy="9080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C5D7A5-DC7D-020B-0329-AB09594097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46063" y="2760663"/>
            <a:ext cx="1506537" cy="40624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9A937E-7674-0CC6-C536-C8A237B782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804988" y="1852613"/>
            <a:ext cx="1514475" cy="9080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827700-0BE0-AE9A-8A91-4B8BE4CA2A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804988" y="2760663"/>
            <a:ext cx="1514475" cy="40624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5DF3C0-309A-B3CB-5173-ADBFF917C5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44475" y="7007225"/>
            <a:ext cx="801688" cy="401638"/>
          </a:xfrm>
          <a:prstGeom prst="rect">
            <a:avLst/>
          </a:prstGeom>
        </p:spPr>
        <p:txBody>
          <a:bodyPr/>
          <a:lstStyle/>
          <a:p>
            <a:fld id="{5BE889C5-21F1-5B45-9AFD-DA018432DEC0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C7DCA32-5A06-3632-ADC5-A387A54A2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81100" y="7007225"/>
            <a:ext cx="1201738" cy="40163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20F83E-E772-AB26-E206-CC15BCFA5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17775" y="7007225"/>
            <a:ext cx="801688" cy="401638"/>
          </a:xfrm>
          <a:prstGeom prst="rect">
            <a:avLst/>
          </a:prstGeom>
        </p:spPr>
        <p:txBody>
          <a:bodyPr/>
          <a:lstStyle/>
          <a:p>
            <a:fld id="{6C81B2CB-D281-144B-AC8F-A219EACD8C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1441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95255-B4BD-27D4-4DCF-3FE7AE9A1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475" y="403225"/>
            <a:ext cx="3074988" cy="14605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771CEFE-366F-8595-9125-F48513C044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44475" y="7007225"/>
            <a:ext cx="801688" cy="401638"/>
          </a:xfrm>
          <a:prstGeom prst="rect">
            <a:avLst/>
          </a:prstGeom>
        </p:spPr>
        <p:txBody>
          <a:bodyPr/>
          <a:lstStyle/>
          <a:p>
            <a:fld id="{5BE889C5-21F1-5B45-9AFD-DA018432DEC0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6F48D3-3C32-2169-1A37-E8239B48C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81100" y="7007225"/>
            <a:ext cx="1201738" cy="40163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B5496C-0C19-CA80-9AF6-A807BCD28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17775" y="7007225"/>
            <a:ext cx="801688" cy="401638"/>
          </a:xfrm>
          <a:prstGeom prst="rect">
            <a:avLst/>
          </a:prstGeom>
        </p:spPr>
        <p:txBody>
          <a:bodyPr/>
          <a:lstStyle/>
          <a:p>
            <a:fld id="{6C81B2CB-D281-144B-AC8F-A219EACD8C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1439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AB81AA-86E9-799C-1191-4A0EB91897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44475" y="7007225"/>
            <a:ext cx="801688" cy="401638"/>
          </a:xfrm>
          <a:prstGeom prst="rect">
            <a:avLst/>
          </a:prstGeom>
        </p:spPr>
        <p:txBody>
          <a:bodyPr/>
          <a:lstStyle/>
          <a:p>
            <a:fld id="{5BE889C5-21F1-5B45-9AFD-DA018432DEC0}" type="datetimeFigureOut">
              <a:rPr lang="en-US" smtClean="0"/>
              <a:t>5/29/25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60099C9-2FBA-54B9-BA9D-10469555C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81100" y="7007225"/>
            <a:ext cx="1201738" cy="40163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AF960A-2463-7C44-5987-48568F4A7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17775" y="7007225"/>
            <a:ext cx="801688" cy="401638"/>
          </a:xfrm>
          <a:prstGeom prst="rect">
            <a:avLst/>
          </a:prstGeom>
        </p:spPr>
        <p:txBody>
          <a:bodyPr/>
          <a:lstStyle/>
          <a:p>
            <a:fld id="{6C81B2CB-D281-144B-AC8F-A219EACD8C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1750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6C702-D07C-F0C1-A3C4-86BEAE5F2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063" y="503238"/>
            <a:ext cx="1149350" cy="17653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B831A2-1E97-C5D7-5A0A-F0BEC151E7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4475" y="1089025"/>
            <a:ext cx="1804988" cy="53721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B4C08A-83AE-0D59-3A37-F398AC807D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46063" y="2268538"/>
            <a:ext cx="1149350" cy="4200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1CDAC7-5B78-C92D-B11C-2933D472F9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44475" y="7007225"/>
            <a:ext cx="801688" cy="401638"/>
          </a:xfrm>
          <a:prstGeom prst="rect">
            <a:avLst/>
          </a:prstGeom>
        </p:spPr>
        <p:txBody>
          <a:bodyPr/>
          <a:lstStyle/>
          <a:p>
            <a:fld id="{5BE889C5-21F1-5B45-9AFD-DA018432DEC0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B5F90B-B7EA-B7EC-609C-1E7C9A469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81100" y="7007225"/>
            <a:ext cx="1201738" cy="40163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B36878-0C3A-BEDC-15FB-2273B430C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17775" y="7007225"/>
            <a:ext cx="801688" cy="401638"/>
          </a:xfrm>
          <a:prstGeom prst="rect">
            <a:avLst/>
          </a:prstGeom>
        </p:spPr>
        <p:txBody>
          <a:bodyPr/>
          <a:lstStyle/>
          <a:p>
            <a:fld id="{6C81B2CB-D281-144B-AC8F-A219EACD8C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284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6C1F6-A467-270C-EC46-BB428DAB0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066EAA-CF5E-5EB8-9679-81EE18BB05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1FA417-4BE6-B908-162C-EC784D284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A0C85-AAC7-8A40-AC55-961E50A45D1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FF8F22-A99D-4025-4657-D718CCAE0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80A19E-0408-3771-326A-7B92C98563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C69A-D90F-8C41-ADE8-1272D971D0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8439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FD653-2321-DD44-2258-ABF617FCD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063" y="503238"/>
            <a:ext cx="1149350" cy="17653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54898E-F072-2376-50EF-FA028D1A47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514475" y="1089025"/>
            <a:ext cx="1804988" cy="5372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F3F3DA-1AC5-8164-E1CA-15E58EDE41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46063" y="2268538"/>
            <a:ext cx="1149350" cy="4200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34E7C4-9DC6-8361-C51A-26483E0FFE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44475" y="7007225"/>
            <a:ext cx="801688" cy="401638"/>
          </a:xfrm>
          <a:prstGeom prst="rect">
            <a:avLst/>
          </a:prstGeom>
        </p:spPr>
        <p:txBody>
          <a:bodyPr/>
          <a:lstStyle/>
          <a:p>
            <a:fld id="{5BE889C5-21F1-5B45-9AFD-DA018432DEC0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5F459D-91D0-C2BE-051D-ABFC00EBD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81100" y="7007225"/>
            <a:ext cx="1201738" cy="40163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3A161A-B620-7A82-4F34-1D212CC95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17775" y="7007225"/>
            <a:ext cx="801688" cy="401638"/>
          </a:xfrm>
          <a:prstGeom prst="rect">
            <a:avLst/>
          </a:prstGeom>
        </p:spPr>
        <p:txBody>
          <a:bodyPr/>
          <a:lstStyle/>
          <a:p>
            <a:fld id="{6C81B2CB-D281-144B-AC8F-A219EACD8C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5536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4BE9A-2EC0-0C12-B0D9-937490BE7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475" y="403225"/>
            <a:ext cx="3074988" cy="14605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83BE49-1BB0-188A-B2C6-76EA34976A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44475" y="2012950"/>
            <a:ext cx="3074988" cy="4795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4B494F-641B-BABD-DFE5-FA997D3BEE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44475" y="7007225"/>
            <a:ext cx="801688" cy="401638"/>
          </a:xfrm>
          <a:prstGeom prst="rect">
            <a:avLst/>
          </a:prstGeom>
        </p:spPr>
        <p:txBody>
          <a:bodyPr/>
          <a:lstStyle/>
          <a:p>
            <a:fld id="{5BE889C5-21F1-5B45-9AFD-DA018432DEC0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0C28D0-D880-3E16-AB45-131C2A146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81100" y="7007225"/>
            <a:ext cx="1201738" cy="40163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A3C2C-FF5C-90FF-93B8-230FC8365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17775" y="7007225"/>
            <a:ext cx="801688" cy="401638"/>
          </a:xfrm>
          <a:prstGeom prst="rect">
            <a:avLst/>
          </a:prstGeom>
        </p:spPr>
        <p:txBody>
          <a:bodyPr/>
          <a:lstStyle/>
          <a:p>
            <a:fld id="{6C81B2CB-D281-144B-AC8F-A219EACD8C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3747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8971509-F209-C5A9-6212-F721E14DEF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2551113" y="403225"/>
            <a:ext cx="768350" cy="6405563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F452CB-2D1A-CCEA-99AD-A34B51E9F1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44475" y="403225"/>
            <a:ext cx="2154238" cy="6405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652AA6-7A98-192E-EDD8-D7EA29D77F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44475" y="7007225"/>
            <a:ext cx="801688" cy="401638"/>
          </a:xfrm>
          <a:prstGeom prst="rect">
            <a:avLst/>
          </a:prstGeom>
        </p:spPr>
        <p:txBody>
          <a:bodyPr/>
          <a:lstStyle/>
          <a:p>
            <a:fld id="{5BE889C5-21F1-5B45-9AFD-DA018432DEC0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9FE002-FAFD-D092-2CFA-3A52C9778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81100" y="7007225"/>
            <a:ext cx="1201738" cy="40163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C5B53-E26C-FB4E-AC29-C93DD53CC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517775" y="7007225"/>
            <a:ext cx="801688" cy="401638"/>
          </a:xfrm>
          <a:prstGeom prst="rect">
            <a:avLst/>
          </a:prstGeom>
        </p:spPr>
        <p:txBody>
          <a:bodyPr/>
          <a:lstStyle/>
          <a:p>
            <a:fld id="{6C81B2CB-D281-144B-AC8F-A219EACD8C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64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4D8E06-0259-4BF6-42E7-14390BF85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888" y="1884363"/>
            <a:ext cx="3073400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2AD2C5-7DCD-D349-D4D0-A812F176AF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2888" y="5059363"/>
            <a:ext cx="3073400" cy="16525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5FEB76-61F9-A0C8-6E3A-D44875F68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A0C85-AAC7-8A40-AC55-961E50A45D1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126FB8-0D7B-2CC8-9D16-11565CAAA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3F369A-623B-6470-3BB3-FE9FD83B9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C69A-D90F-8C41-ADE8-1272D971D0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291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9D9BB-F575-BCED-052D-D98592CD1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171103-CE68-0370-E457-54D776F585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44475" y="2012950"/>
            <a:ext cx="1460500" cy="47958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6D250B-75AF-EAAE-06D3-4F94C07F54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857375" y="2012950"/>
            <a:ext cx="1462088" cy="47958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3FEBA1-2C6B-5EA7-0EA0-217A9C2A6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A0C85-AAC7-8A40-AC55-961E50A45D1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D14FF4-52CC-D0FB-6BB6-4E1E7F5DB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5B604B-8601-95F8-34D1-E1054C8E9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C69A-D90F-8C41-ADE8-1272D971D0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415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F6CBB-2D1D-BC3F-781E-3065362C0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063" y="403225"/>
            <a:ext cx="3073400" cy="14605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8E5273-9BA1-3A8E-8688-CC6BC82BBF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6063" y="1852613"/>
            <a:ext cx="1506537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69053E-33EC-385E-7502-039BEAA5BA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46063" y="2760663"/>
            <a:ext cx="1506537" cy="40624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101B0F-9EF1-ABBB-C638-DA687ADC2D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804988" y="1852613"/>
            <a:ext cx="1514475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B7057A-E09A-A3B5-1DAD-A5F2F5A2FB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804988" y="2760663"/>
            <a:ext cx="1514475" cy="40624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593DC61-1175-B5AF-926B-3B6C4751E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A0C85-AAC7-8A40-AC55-961E50A45D1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B0BE122-E9E4-59C2-7ACF-B083A8C4F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F65AD6-A3D0-84E1-A952-C3FD954EC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C69A-D90F-8C41-ADE8-1272D971D0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612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746BB-1C77-84CB-2AFA-717FCE769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B8BFD3-3BA4-EC7C-2E2F-BD4AC70EB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A0C85-AAC7-8A40-AC55-961E50A45D1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B0C12D-296F-D4B1-BDAA-D3BBA11AB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1C9241-0324-8239-0CE2-5FC4F6811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C69A-D90F-8C41-ADE8-1272D971D0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440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BBB5360-A8E6-0D4D-5CDE-93D1A46220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563938" cy="7559675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261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D3B1E-608E-DDD2-5603-3D01B7D3A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063" y="503238"/>
            <a:ext cx="114935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4EB938-22A7-E7C3-92D1-A896377585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4475" y="1089025"/>
            <a:ext cx="1804988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B6DB22-EBC3-CD41-A800-FEAF96CAD2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46063" y="2268538"/>
            <a:ext cx="114935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277345-C1D6-001D-BD8E-051D126694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A0C85-AAC7-8A40-AC55-961E50A45D1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7DD4C7-25F6-E1BB-CC4C-C6C803E3D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BF7DBA-6A94-D138-89C3-55EA02C89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C69A-D90F-8C41-ADE8-1272D971D0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043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373F4-364B-5B88-34AA-9651F059D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063" y="503238"/>
            <a:ext cx="114935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E3803DD-5CF3-87AC-37EA-426D32FCF1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514475" y="1089025"/>
            <a:ext cx="1804988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0F59EC-4280-61F2-55B9-1065E53404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46063" y="2268538"/>
            <a:ext cx="114935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7AA591-61B9-FEFC-6D77-EE1D79DBA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A0C85-AAC7-8A40-AC55-961E50A45D1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243287-4AE3-B6D0-430D-0EF152BB1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78EA28-26E2-57A2-D844-400673619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AC69A-D90F-8C41-ADE8-1272D971D0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594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75E3E7B-4119-7E9A-8C3A-04262178B5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475" y="403225"/>
            <a:ext cx="3074988" cy="1460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CC1E74-1B1C-C42A-891F-F1E8F6AFD5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4475" y="2012950"/>
            <a:ext cx="3074988" cy="4795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D0C202-770D-5B44-688A-0072CFD64C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44475" y="7007225"/>
            <a:ext cx="801688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5A0C85-AAC7-8A40-AC55-961E50A45D14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FBA5C0-8DE2-C08A-936B-6D36F1F0A1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81100" y="7007225"/>
            <a:ext cx="1201738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1CEFD2-052F-320B-9776-9EA27A1562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517775" y="7007225"/>
            <a:ext cx="801688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F1AC69A-D90F-8C41-ADE8-1272D971D0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931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604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 descr="A black and blue sign with text&#10;&#10;AI-generated content may be incorrect.">
            <a:extLst>
              <a:ext uri="{FF2B5EF4-FFF2-40B4-BE49-F238E27FC236}">
                <a16:creationId xmlns:a16="http://schemas.microsoft.com/office/drawing/2014/main" id="{6AF45C45-10F9-71FB-D2BF-1E4E773019A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90" b="90"/>
          <a:stretch>
            <a:fillRect/>
          </a:stretch>
        </p:blipFill>
        <p:spPr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2112227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7E58A-582E-768B-2AAA-DC2F21B503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F77FB2F-64AF-1DA9-AF8F-B521D6110A4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175239" y="0"/>
            <a:ext cx="3213459" cy="691978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1B9073-03F0-2B81-9094-F7E15CCD2A8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rcRect l="121" t="56580" r="-121" b="1131"/>
          <a:stretch/>
        </p:blipFill>
        <p:spPr>
          <a:xfrm>
            <a:off x="3969" y="4275438"/>
            <a:ext cx="3556000" cy="3195522"/>
          </a:xfrm>
          <a:prstGeom prst="rect">
            <a:avLst/>
          </a:prstGeom>
        </p:spPr>
      </p:pic>
      <p:pic>
        <p:nvPicPr>
          <p:cNvPr id="4" name="Picture 3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AA241EE3-4FEE-0A61-A2C4-BD46488E472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rcRect b="82360"/>
          <a:stretch/>
        </p:blipFill>
        <p:spPr>
          <a:xfrm>
            <a:off x="3969" y="1587"/>
            <a:ext cx="3556000" cy="1332943"/>
          </a:xfrm>
          <a:prstGeom prst="rect">
            <a:avLst/>
          </a:prstGeom>
        </p:spPr>
      </p:pic>
      <p:grpSp>
        <p:nvGrpSpPr>
          <p:cNvPr id="5" name="object 3">
            <a:extLst>
              <a:ext uri="{FF2B5EF4-FFF2-40B4-BE49-F238E27FC236}">
                <a16:creationId xmlns:a16="http://schemas.microsoft.com/office/drawing/2014/main" id="{EFFFAEC8-BD52-B655-A4FF-7C05899CCB2A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85"/>
            <a:ext cx="3564254" cy="7560309"/>
            <a:chOff x="0" y="-185"/>
            <a:chExt cx="3564254" cy="7560309"/>
          </a:xfrm>
        </p:grpSpPr>
        <p:sp>
          <p:nvSpPr>
            <p:cNvPr id="6" name="object 4">
              <a:extLst>
                <a:ext uri="{FF2B5EF4-FFF2-40B4-BE49-F238E27FC236}">
                  <a16:creationId xmlns:a16="http://schemas.microsoft.com/office/drawing/2014/main" id="{15640508-EFFF-4532-0727-8293DAAF189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8901" y="88714"/>
              <a:ext cx="3386454" cy="7382509"/>
            </a:xfrm>
            <a:custGeom>
              <a:avLst/>
              <a:gdLst/>
              <a:ahLst/>
              <a:cxnLst/>
              <a:rect l="l" t="t" r="r" b="b"/>
              <a:pathLst>
                <a:path w="3386454" h="7382509">
                  <a:moveTo>
                    <a:pt x="199097" y="0"/>
                  </a:moveTo>
                  <a:lnTo>
                    <a:pt x="153503" y="5267"/>
                  </a:lnTo>
                  <a:lnTo>
                    <a:pt x="111618" y="20268"/>
                  </a:lnTo>
                  <a:lnTo>
                    <a:pt x="74647" y="43796"/>
                  </a:lnTo>
                  <a:lnTo>
                    <a:pt x="43796" y="74647"/>
                  </a:lnTo>
                  <a:lnTo>
                    <a:pt x="20268" y="111618"/>
                  </a:lnTo>
                  <a:lnTo>
                    <a:pt x="5267" y="153503"/>
                  </a:lnTo>
                  <a:lnTo>
                    <a:pt x="0" y="199097"/>
                  </a:lnTo>
                  <a:lnTo>
                    <a:pt x="0" y="7183094"/>
                  </a:lnTo>
                  <a:lnTo>
                    <a:pt x="5267" y="7228693"/>
                  </a:lnTo>
                  <a:lnTo>
                    <a:pt x="20268" y="7270582"/>
                  </a:lnTo>
                  <a:lnTo>
                    <a:pt x="43796" y="7307554"/>
                  </a:lnTo>
                  <a:lnTo>
                    <a:pt x="74647" y="7338407"/>
                  </a:lnTo>
                  <a:lnTo>
                    <a:pt x="111618" y="7361936"/>
                  </a:lnTo>
                  <a:lnTo>
                    <a:pt x="153503" y="7376937"/>
                  </a:lnTo>
                  <a:lnTo>
                    <a:pt x="199097" y="7382205"/>
                  </a:lnTo>
                  <a:lnTo>
                    <a:pt x="3187103" y="7382205"/>
                  </a:lnTo>
                  <a:lnTo>
                    <a:pt x="3232697" y="7376937"/>
                  </a:lnTo>
                  <a:lnTo>
                    <a:pt x="3274582" y="7361936"/>
                  </a:lnTo>
                  <a:lnTo>
                    <a:pt x="3311553" y="7338407"/>
                  </a:lnTo>
                  <a:lnTo>
                    <a:pt x="3342404" y="7307554"/>
                  </a:lnTo>
                  <a:lnTo>
                    <a:pt x="3365932" y="7270582"/>
                  </a:lnTo>
                  <a:lnTo>
                    <a:pt x="3380933" y="7228693"/>
                  </a:lnTo>
                  <a:lnTo>
                    <a:pt x="3386201" y="7183094"/>
                  </a:lnTo>
                  <a:lnTo>
                    <a:pt x="3386201" y="199097"/>
                  </a:lnTo>
                  <a:lnTo>
                    <a:pt x="3380933" y="153503"/>
                  </a:lnTo>
                  <a:lnTo>
                    <a:pt x="3365932" y="111618"/>
                  </a:lnTo>
                  <a:lnTo>
                    <a:pt x="3342404" y="74647"/>
                  </a:lnTo>
                  <a:lnTo>
                    <a:pt x="3311553" y="43796"/>
                  </a:lnTo>
                  <a:lnTo>
                    <a:pt x="3274582" y="20268"/>
                  </a:lnTo>
                  <a:lnTo>
                    <a:pt x="3232697" y="5267"/>
                  </a:lnTo>
                  <a:lnTo>
                    <a:pt x="3187103" y="0"/>
                  </a:lnTo>
                  <a:lnTo>
                    <a:pt x="199097" y="0"/>
                  </a:lnTo>
                  <a:close/>
                </a:path>
              </a:pathLst>
            </a:custGeom>
            <a:ln w="1778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5">
              <a:extLst>
                <a:ext uri="{FF2B5EF4-FFF2-40B4-BE49-F238E27FC236}">
                  <a16:creationId xmlns:a16="http://schemas.microsoft.com/office/drawing/2014/main" id="{640A4FF9-8B72-1F3F-1AF9-202EB449ED6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2"/>
              <a:ext cx="3564254" cy="7560309"/>
            </a:xfrm>
            <a:custGeom>
              <a:avLst/>
              <a:gdLst/>
              <a:ahLst/>
              <a:cxnLst/>
              <a:rect l="l" t="t" r="r" b="b"/>
              <a:pathLst>
                <a:path w="3564254" h="7560309">
                  <a:moveTo>
                    <a:pt x="339394" y="7559992"/>
                  </a:moveTo>
                  <a:lnTo>
                    <a:pt x="0" y="7220610"/>
                  </a:lnTo>
                  <a:lnTo>
                    <a:pt x="0" y="7559992"/>
                  </a:lnTo>
                  <a:lnTo>
                    <a:pt x="339394" y="7559992"/>
                  </a:lnTo>
                  <a:close/>
                </a:path>
                <a:path w="3564254" h="7560309">
                  <a:moveTo>
                    <a:pt x="339394" y="0"/>
                  </a:moveTo>
                  <a:lnTo>
                    <a:pt x="0" y="0"/>
                  </a:lnTo>
                  <a:lnTo>
                    <a:pt x="0" y="339394"/>
                  </a:lnTo>
                  <a:lnTo>
                    <a:pt x="339394" y="0"/>
                  </a:lnTo>
                  <a:close/>
                </a:path>
                <a:path w="3564254" h="7560309">
                  <a:moveTo>
                    <a:pt x="3564001" y="7220598"/>
                  </a:moveTo>
                  <a:lnTo>
                    <a:pt x="3224606" y="7559992"/>
                  </a:lnTo>
                  <a:lnTo>
                    <a:pt x="3564001" y="7559992"/>
                  </a:lnTo>
                  <a:lnTo>
                    <a:pt x="3564001" y="7220598"/>
                  </a:lnTo>
                  <a:close/>
                </a:path>
                <a:path w="3564254" h="7560309">
                  <a:moveTo>
                    <a:pt x="3564001" y="0"/>
                  </a:moveTo>
                  <a:lnTo>
                    <a:pt x="3224606" y="0"/>
                  </a:lnTo>
                  <a:lnTo>
                    <a:pt x="3564001" y="339394"/>
                  </a:lnTo>
                  <a:lnTo>
                    <a:pt x="35640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8EB69039-98A7-9308-3C95-B5DD2F8DD0F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58648" y="6446109"/>
            <a:ext cx="1553209" cy="2588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40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  <a:t>FIND OUT MORE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74705B8-6F30-A41E-B2FA-70247E4487B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99463" y="6666783"/>
            <a:ext cx="1708109" cy="2588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7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PH: 1234 567 890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FC069D-FA09-3537-0545-62C27BB99CE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50244" y="4422935"/>
            <a:ext cx="1862323" cy="646087"/>
          </a:xfrm>
          <a:custGeom>
            <a:avLst/>
            <a:gdLst>
              <a:gd name="connsiteX0" fmla="*/ 0 w 1862323"/>
              <a:gd name="connsiteY0" fmla="*/ 0 h 646087"/>
              <a:gd name="connsiteX1" fmla="*/ 658021 w 1862323"/>
              <a:gd name="connsiteY1" fmla="*/ 0 h 646087"/>
              <a:gd name="connsiteX2" fmla="*/ 1297418 w 1862323"/>
              <a:gd name="connsiteY2" fmla="*/ 0 h 646087"/>
              <a:gd name="connsiteX3" fmla="*/ 1862323 w 1862323"/>
              <a:gd name="connsiteY3" fmla="*/ 0 h 646087"/>
              <a:gd name="connsiteX4" fmla="*/ 1862323 w 1862323"/>
              <a:gd name="connsiteY4" fmla="*/ 646087 h 646087"/>
              <a:gd name="connsiteX5" fmla="*/ 1278795 w 1862323"/>
              <a:gd name="connsiteY5" fmla="*/ 646087 h 646087"/>
              <a:gd name="connsiteX6" fmla="*/ 658021 w 1862323"/>
              <a:gd name="connsiteY6" fmla="*/ 646087 h 646087"/>
              <a:gd name="connsiteX7" fmla="*/ 0 w 1862323"/>
              <a:gd name="connsiteY7" fmla="*/ 646087 h 646087"/>
              <a:gd name="connsiteX8" fmla="*/ 0 w 1862323"/>
              <a:gd name="connsiteY8" fmla="*/ 0 h 64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2323" h="646087" fill="none" extrusionOk="0">
                <a:moveTo>
                  <a:pt x="0" y="0"/>
                </a:moveTo>
                <a:cubicBezTo>
                  <a:pt x="230434" y="28463"/>
                  <a:pt x="508829" y="-14908"/>
                  <a:pt x="658021" y="0"/>
                </a:cubicBezTo>
                <a:cubicBezTo>
                  <a:pt x="807213" y="14908"/>
                  <a:pt x="1050270" y="-26813"/>
                  <a:pt x="1297418" y="0"/>
                </a:cubicBezTo>
                <a:cubicBezTo>
                  <a:pt x="1544566" y="26813"/>
                  <a:pt x="1657419" y="-10566"/>
                  <a:pt x="1862323" y="0"/>
                </a:cubicBezTo>
                <a:cubicBezTo>
                  <a:pt x="1888095" y="179831"/>
                  <a:pt x="1844371" y="458392"/>
                  <a:pt x="1862323" y="646087"/>
                </a:cubicBezTo>
                <a:cubicBezTo>
                  <a:pt x="1723115" y="626725"/>
                  <a:pt x="1438055" y="669434"/>
                  <a:pt x="1278795" y="646087"/>
                </a:cubicBezTo>
                <a:cubicBezTo>
                  <a:pt x="1119535" y="622740"/>
                  <a:pt x="828221" y="642579"/>
                  <a:pt x="658021" y="646087"/>
                </a:cubicBezTo>
                <a:cubicBezTo>
                  <a:pt x="487821" y="649595"/>
                  <a:pt x="308066" y="645371"/>
                  <a:pt x="0" y="646087"/>
                </a:cubicBezTo>
                <a:cubicBezTo>
                  <a:pt x="14449" y="502313"/>
                  <a:pt x="-22215" y="169673"/>
                  <a:pt x="0" y="0"/>
                </a:cubicBezTo>
                <a:close/>
              </a:path>
              <a:path w="1862323" h="646087" stroke="0" extrusionOk="0">
                <a:moveTo>
                  <a:pt x="0" y="0"/>
                </a:moveTo>
                <a:cubicBezTo>
                  <a:pt x="145081" y="16439"/>
                  <a:pt x="417532" y="-23164"/>
                  <a:pt x="602151" y="0"/>
                </a:cubicBezTo>
                <a:cubicBezTo>
                  <a:pt x="786770" y="23164"/>
                  <a:pt x="921039" y="-3988"/>
                  <a:pt x="1167056" y="0"/>
                </a:cubicBezTo>
                <a:cubicBezTo>
                  <a:pt x="1413073" y="3988"/>
                  <a:pt x="1661978" y="6423"/>
                  <a:pt x="1862323" y="0"/>
                </a:cubicBezTo>
                <a:cubicBezTo>
                  <a:pt x="1865250" y="134889"/>
                  <a:pt x="1851437" y="476402"/>
                  <a:pt x="1862323" y="646087"/>
                </a:cubicBezTo>
                <a:cubicBezTo>
                  <a:pt x="1697232" y="656342"/>
                  <a:pt x="1533714" y="649637"/>
                  <a:pt x="1278795" y="646087"/>
                </a:cubicBezTo>
                <a:cubicBezTo>
                  <a:pt x="1023876" y="642537"/>
                  <a:pt x="805940" y="646776"/>
                  <a:pt x="620774" y="646087"/>
                </a:cubicBezTo>
                <a:cubicBezTo>
                  <a:pt x="435608" y="645398"/>
                  <a:pt x="278796" y="672709"/>
                  <a:pt x="0" y="646087"/>
                </a:cubicBezTo>
                <a:cubicBezTo>
                  <a:pt x="10603" y="382350"/>
                  <a:pt x="12373" y="226801"/>
                  <a:pt x="0" y="0"/>
                </a:cubicBezTo>
                <a:close/>
              </a:path>
            </a:pathLst>
          </a:custGeom>
          <a:solidFill>
            <a:srgbClr val="CD202E"/>
          </a:solidFill>
          <a:ln>
            <a:solidFill>
              <a:srgbClr val="CD202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144000" tIns="251999" rIns="216000" bIns="144000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20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HEADING TEXT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34A84B-C979-8006-4A6F-7E11912CDCD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51733" y="4897729"/>
            <a:ext cx="2196266" cy="648415"/>
          </a:xfrm>
          <a:custGeom>
            <a:avLst/>
            <a:gdLst>
              <a:gd name="connsiteX0" fmla="*/ 0 w 2196266"/>
              <a:gd name="connsiteY0" fmla="*/ 0 h 648415"/>
              <a:gd name="connsiteX1" fmla="*/ 527104 w 2196266"/>
              <a:gd name="connsiteY1" fmla="*/ 0 h 648415"/>
              <a:gd name="connsiteX2" fmla="*/ 1076170 w 2196266"/>
              <a:gd name="connsiteY2" fmla="*/ 0 h 648415"/>
              <a:gd name="connsiteX3" fmla="*/ 1625237 w 2196266"/>
              <a:gd name="connsiteY3" fmla="*/ 0 h 648415"/>
              <a:gd name="connsiteX4" fmla="*/ 2196266 w 2196266"/>
              <a:gd name="connsiteY4" fmla="*/ 0 h 648415"/>
              <a:gd name="connsiteX5" fmla="*/ 2196266 w 2196266"/>
              <a:gd name="connsiteY5" fmla="*/ 648415 h 648415"/>
              <a:gd name="connsiteX6" fmla="*/ 1647200 w 2196266"/>
              <a:gd name="connsiteY6" fmla="*/ 648415 h 648415"/>
              <a:gd name="connsiteX7" fmla="*/ 1142058 w 2196266"/>
              <a:gd name="connsiteY7" fmla="*/ 648415 h 648415"/>
              <a:gd name="connsiteX8" fmla="*/ 636917 w 2196266"/>
              <a:gd name="connsiteY8" fmla="*/ 648415 h 648415"/>
              <a:gd name="connsiteX9" fmla="*/ 0 w 2196266"/>
              <a:gd name="connsiteY9" fmla="*/ 648415 h 648415"/>
              <a:gd name="connsiteX10" fmla="*/ 0 w 2196266"/>
              <a:gd name="connsiteY10" fmla="*/ 0 h 648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96266" h="648415" fill="none" extrusionOk="0">
                <a:moveTo>
                  <a:pt x="0" y="0"/>
                </a:moveTo>
                <a:cubicBezTo>
                  <a:pt x="167633" y="-16393"/>
                  <a:pt x="344649" y="16732"/>
                  <a:pt x="527104" y="0"/>
                </a:cubicBezTo>
                <a:cubicBezTo>
                  <a:pt x="709559" y="-16732"/>
                  <a:pt x="809643" y="-23840"/>
                  <a:pt x="1076170" y="0"/>
                </a:cubicBezTo>
                <a:cubicBezTo>
                  <a:pt x="1342697" y="23840"/>
                  <a:pt x="1481274" y="-6451"/>
                  <a:pt x="1625237" y="0"/>
                </a:cubicBezTo>
                <a:cubicBezTo>
                  <a:pt x="1769200" y="6451"/>
                  <a:pt x="2068792" y="11753"/>
                  <a:pt x="2196266" y="0"/>
                </a:cubicBezTo>
                <a:cubicBezTo>
                  <a:pt x="2194054" y="200400"/>
                  <a:pt x="2216878" y="433811"/>
                  <a:pt x="2196266" y="648415"/>
                </a:cubicBezTo>
                <a:cubicBezTo>
                  <a:pt x="2076046" y="668226"/>
                  <a:pt x="1905754" y="636998"/>
                  <a:pt x="1647200" y="648415"/>
                </a:cubicBezTo>
                <a:cubicBezTo>
                  <a:pt x="1388646" y="659832"/>
                  <a:pt x="1381591" y="650222"/>
                  <a:pt x="1142058" y="648415"/>
                </a:cubicBezTo>
                <a:cubicBezTo>
                  <a:pt x="902525" y="646608"/>
                  <a:pt x="781948" y="636915"/>
                  <a:pt x="636917" y="648415"/>
                </a:cubicBezTo>
                <a:cubicBezTo>
                  <a:pt x="491886" y="659915"/>
                  <a:pt x="232350" y="633295"/>
                  <a:pt x="0" y="648415"/>
                </a:cubicBezTo>
                <a:cubicBezTo>
                  <a:pt x="-1598" y="515160"/>
                  <a:pt x="-27345" y="235868"/>
                  <a:pt x="0" y="0"/>
                </a:cubicBezTo>
                <a:close/>
              </a:path>
              <a:path w="2196266" h="648415" stroke="0" extrusionOk="0">
                <a:moveTo>
                  <a:pt x="0" y="0"/>
                </a:moveTo>
                <a:cubicBezTo>
                  <a:pt x="191008" y="-151"/>
                  <a:pt x="284629" y="17174"/>
                  <a:pt x="527104" y="0"/>
                </a:cubicBezTo>
                <a:cubicBezTo>
                  <a:pt x="769579" y="-17174"/>
                  <a:pt x="894130" y="15127"/>
                  <a:pt x="1010282" y="0"/>
                </a:cubicBezTo>
                <a:cubicBezTo>
                  <a:pt x="1126434" y="-15127"/>
                  <a:pt x="1382624" y="-7728"/>
                  <a:pt x="1603274" y="0"/>
                </a:cubicBezTo>
                <a:cubicBezTo>
                  <a:pt x="1823924" y="7728"/>
                  <a:pt x="1941069" y="-13693"/>
                  <a:pt x="2196266" y="0"/>
                </a:cubicBezTo>
                <a:cubicBezTo>
                  <a:pt x="2213482" y="248328"/>
                  <a:pt x="2195589" y="404431"/>
                  <a:pt x="2196266" y="648415"/>
                </a:cubicBezTo>
                <a:cubicBezTo>
                  <a:pt x="2055744" y="655411"/>
                  <a:pt x="1884230" y="662991"/>
                  <a:pt x="1691125" y="648415"/>
                </a:cubicBezTo>
                <a:cubicBezTo>
                  <a:pt x="1498020" y="633839"/>
                  <a:pt x="1288432" y="635487"/>
                  <a:pt x="1185984" y="648415"/>
                </a:cubicBezTo>
                <a:cubicBezTo>
                  <a:pt x="1083536" y="661343"/>
                  <a:pt x="885996" y="648806"/>
                  <a:pt x="592992" y="648415"/>
                </a:cubicBezTo>
                <a:cubicBezTo>
                  <a:pt x="299988" y="648024"/>
                  <a:pt x="211632" y="669913"/>
                  <a:pt x="0" y="648415"/>
                </a:cubicBezTo>
                <a:cubicBezTo>
                  <a:pt x="-21277" y="499537"/>
                  <a:pt x="-18626" y="310797"/>
                  <a:pt x="0" y="0"/>
                </a:cubicBezTo>
                <a:close/>
              </a:path>
            </a:pathLst>
          </a:custGeom>
          <a:solidFill>
            <a:srgbClr val="CD202E"/>
          </a:solidFill>
          <a:ln>
            <a:solidFill>
              <a:srgbClr val="CD202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108000" tIns="108000" rIns="216000" bIns="144000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32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GOES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CFD096B-0D82-D330-C938-C8D977BC02E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99367" y="5411360"/>
            <a:ext cx="2138203" cy="342141"/>
          </a:xfrm>
          <a:custGeom>
            <a:avLst/>
            <a:gdLst>
              <a:gd name="connsiteX0" fmla="*/ 0 w 2138203"/>
              <a:gd name="connsiteY0" fmla="*/ 0 h 342141"/>
              <a:gd name="connsiteX1" fmla="*/ 513169 w 2138203"/>
              <a:gd name="connsiteY1" fmla="*/ 0 h 342141"/>
              <a:gd name="connsiteX2" fmla="*/ 1047719 w 2138203"/>
              <a:gd name="connsiteY2" fmla="*/ 0 h 342141"/>
              <a:gd name="connsiteX3" fmla="*/ 1582270 w 2138203"/>
              <a:gd name="connsiteY3" fmla="*/ 0 h 342141"/>
              <a:gd name="connsiteX4" fmla="*/ 2138203 w 2138203"/>
              <a:gd name="connsiteY4" fmla="*/ 0 h 342141"/>
              <a:gd name="connsiteX5" fmla="*/ 2138203 w 2138203"/>
              <a:gd name="connsiteY5" fmla="*/ 342141 h 342141"/>
              <a:gd name="connsiteX6" fmla="*/ 1603652 w 2138203"/>
              <a:gd name="connsiteY6" fmla="*/ 342141 h 342141"/>
              <a:gd name="connsiteX7" fmla="*/ 1111866 w 2138203"/>
              <a:gd name="connsiteY7" fmla="*/ 342141 h 342141"/>
              <a:gd name="connsiteX8" fmla="*/ 620079 w 2138203"/>
              <a:gd name="connsiteY8" fmla="*/ 342141 h 342141"/>
              <a:gd name="connsiteX9" fmla="*/ 0 w 2138203"/>
              <a:gd name="connsiteY9" fmla="*/ 342141 h 342141"/>
              <a:gd name="connsiteX10" fmla="*/ 0 w 2138203"/>
              <a:gd name="connsiteY10" fmla="*/ 0 h 342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38203" h="342141" fill="none" extrusionOk="0">
                <a:moveTo>
                  <a:pt x="0" y="0"/>
                </a:moveTo>
                <a:cubicBezTo>
                  <a:pt x="164712" y="11785"/>
                  <a:pt x="385189" y="18857"/>
                  <a:pt x="513169" y="0"/>
                </a:cubicBezTo>
                <a:cubicBezTo>
                  <a:pt x="641149" y="-18857"/>
                  <a:pt x="927706" y="23147"/>
                  <a:pt x="1047719" y="0"/>
                </a:cubicBezTo>
                <a:cubicBezTo>
                  <a:pt x="1167732" y="-23147"/>
                  <a:pt x="1374941" y="-1838"/>
                  <a:pt x="1582270" y="0"/>
                </a:cubicBezTo>
                <a:cubicBezTo>
                  <a:pt x="1789599" y="1838"/>
                  <a:pt x="1909990" y="17508"/>
                  <a:pt x="2138203" y="0"/>
                </a:cubicBezTo>
                <a:cubicBezTo>
                  <a:pt x="2136540" y="117926"/>
                  <a:pt x="2144058" y="208826"/>
                  <a:pt x="2138203" y="342141"/>
                </a:cubicBezTo>
                <a:cubicBezTo>
                  <a:pt x="2026242" y="366806"/>
                  <a:pt x="1770980" y="317706"/>
                  <a:pt x="1603652" y="342141"/>
                </a:cubicBezTo>
                <a:cubicBezTo>
                  <a:pt x="1436324" y="366576"/>
                  <a:pt x="1297243" y="318144"/>
                  <a:pt x="1111866" y="342141"/>
                </a:cubicBezTo>
                <a:cubicBezTo>
                  <a:pt x="926489" y="366138"/>
                  <a:pt x="759579" y="357803"/>
                  <a:pt x="620079" y="342141"/>
                </a:cubicBezTo>
                <a:cubicBezTo>
                  <a:pt x="480579" y="326479"/>
                  <a:pt x="275464" y="362285"/>
                  <a:pt x="0" y="342141"/>
                </a:cubicBezTo>
                <a:cubicBezTo>
                  <a:pt x="-16007" y="186677"/>
                  <a:pt x="-12779" y="165186"/>
                  <a:pt x="0" y="0"/>
                </a:cubicBezTo>
                <a:close/>
              </a:path>
              <a:path w="2138203" h="342141" stroke="0" extrusionOk="0">
                <a:moveTo>
                  <a:pt x="0" y="0"/>
                </a:moveTo>
                <a:cubicBezTo>
                  <a:pt x="226702" y="-6896"/>
                  <a:pt x="262326" y="11189"/>
                  <a:pt x="513169" y="0"/>
                </a:cubicBezTo>
                <a:cubicBezTo>
                  <a:pt x="764012" y="-11189"/>
                  <a:pt x="819296" y="-20302"/>
                  <a:pt x="983573" y="0"/>
                </a:cubicBezTo>
                <a:cubicBezTo>
                  <a:pt x="1147850" y="20302"/>
                  <a:pt x="1285802" y="-27034"/>
                  <a:pt x="1560888" y="0"/>
                </a:cubicBezTo>
                <a:cubicBezTo>
                  <a:pt x="1835975" y="27034"/>
                  <a:pt x="1915047" y="-19380"/>
                  <a:pt x="2138203" y="0"/>
                </a:cubicBezTo>
                <a:cubicBezTo>
                  <a:pt x="2128289" y="145113"/>
                  <a:pt x="2145251" y="253164"/>
                  <a:pt x="2138203" y="342141"/>
                </a:cubicBezTo>
                <a:cubicBezTo>
                  <a:pt x="2026972" y="334060"/>
                  <a:pt x="1813583" y="364309"/>
                  <a:pt x="1646416" y="342141"/>
                </a:cubicBezTo>
                <a:cubicBezTo>
                  <a:pt x="1479249" y="319973"/>
                  <a:pt x="1301566" y="342323"/>
                  <a:pt x="1154630" y="342141"/>
                </a:cubicBezTo>
                <a:cubicBezTo>
                  <a:pt x="1007694" y="341959"/>
                  <a:pt x="745971" y="359212"/>
                  <a:pt x="577315" y="342141"/>
                </a:cubicBezTo>
                <a:cubicBezTo>
                  <a:pt x="408659" y="325070"/>
                  <a:pt x="146290" y="329457"/>
                  <a:pt x="0" y="342141"/>
                </a:cubicBezTo>
                <a:cubicBezTo>
                  <a:pt x="-8350" y="215276"/>
                  <a:pt x="-13451" y="104584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144000" tIns="72000" rIns="180000" bIns="72000" rtlCol="0" anchor="ctr" anchorCtr="0">
            <a:normAutofit fontScale="77500" lnSpcReduction="20000"/>
          </a:bodyPr>
          <a:lstStyle/>
          <a:p>
            <a:pPr algn="ctr">
              <a:lnSpc>
                <a:spcPct val="80000"/>
              </a:lnSpc>
            </a:pPr>
            <a:r>
              <a:rPr lang="en-US" sz="14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SUB HEADING TEXT GOES HERE!</a:t>
            </a:r>
          </a:p>
        </p:txBody>
      </p:sp>
      <p:pic>
        <p:nvPicPr>
          <p:cNvPr id="13" name="Picture 12" descr="A qr code with a few black squares&#10;&#10;Description automatically generated">
            <a:extLst>
              <a:ext uri="{FF2B5EF4-FFF2-40B4-BE49-F238E27FC236}">
                <a16:creationId xmlns:a16="http://schemas.microsoft.com/office/drawing/2014/main" id="{49E97E61-4892-1890-A962-B6488F9573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7270" y="6352004"/>
            <a:ext cx="639104" cy="63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5371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8E2F71-378F-EA49-F37F-37143A6C92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D184EE5-9365-0029-0484-7FB13CE1891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175239" y="0"/>
            <a:ext cx="3213459" cy="691978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96ADCC-AFB2-C3FB-842A-72DD5AE9DF0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rcRect l="121" t="56580" r="-121" b="1131"/>
          <a:stretch/>
        </p:blipFill>
        <p:spPr>
          <a:xfrm>
            <a:off x="3969" y="4275438"/>
            <a:ext cx="3556000" cy="3195522"/>
          </a:xfrm>
          <a:prstGeom prst="rect">
            <a:avLst/>
          </a:prstGeom>
        </p:spPr>
      </p:pic>
      <p:pic>
        <p:nvPicPr>
          <p:cNvPr id="4" name="Picture 3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9B31D352-0428-4094-8D4D-4834EFC0572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rcRect b="82360"/>
          <a:stretch/>
        </p:blipFill>
        <p:spPr>
          <a:xfrm>
            <a:off x="3969" y="1587"/>
            <a:ext cx="3556000" cy="1332943"/>
          </a:xfrm>
          <a:prstGeom prst="rect">
            <a:avLst/>
          </a:prstGeom>
        </p:spPr>
      </p:pic>
      <p:grpSp>
        <p:nvGrpSpPr>
          <p:cNvPr id="5" name="object 3">
            <a:extLst>
              <a:ext uri="{FF2B5EF4-FFF2-40B4-BE49-F238E27FC236}">
                <a16:creationId xmlns:a16="http://schemas.microsoft.com/office/drawing/2014/main" id="{E03F0E23-E09A-8E3B-3BAE-5B32625F57D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85"/>
            <a:ext cx="3564254" cy="7560309"/>
            <a:chOff x="0" y="-185"/>
            <a:chExt cx="3564254" cy="7560309"/>
          </a:xfrm>
        </p:grpSpPr>
        <p:sp>
          <p:nvSpPr>
            <p:cNvPr id="6" name="object 4">
              <a:extLst>
                <a:ext uri="{FF2B5EF4-FFF2-40B4-BE49-F238E27FC236}">
                  <a16:creationId xmlns:a16="http://schemas.microsoft.com/office/drawing/2014/main" id="{AE0344A7-81A9-A209-7BF7-11778D507EE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8901" y="88714"/>
              <a:ext cx="3386454" cy="7382509"/>
            </a:xfrm>
            <a:custGeom>
              <a:avLst/>
              <a:gdLst/>
              <a:ahLst/>
              <a:cxnLst/>
              <a:rect l="l" t="t" r="r" b="b"/>
              <a:pathLst>
                <a:path w="3386454" h="7382509">
                  <a:moveTo>
                    <a:pt x="199097" y="0"/>
                  </a:moveTo>
                  <a:lnTo>
                    <a:pt x="153503" y="5267"/>
                  </a:lnTo>
                  <a:lnTo>
                    <a:pt x="111618" y="20268"/>
                  </a:lnTo>
                  <a:lnTo>
                    <a:pt x="74647" y="43796"/>
                  </a:lnTo>
                  <a:lnTo>
                    <a:pt x="43796" y="74647"/>
                  </a:lnTo>
                  <a:lnTo>
                    <a:pt x="20268" y="111618"/>
                  </a:lnTo>
                  <a:lnTo>
                    <a:pt x="5267" y="153503"/>
                  </a:lnTo>
                  <a:lnTo>
                    <a:pt x="0" y="199097"/>
                  </a:lnTo>
                  <a:lnTo>
                    <a:pt x="0" y="7183094"/>
                  </a:lnTo>
                  <a:lnTo>
                    <a:pt x="5267" y="7228693"/>
                  </a:lnTo>
                  <a:lnTo>
                    <a:pt x="20268" y="7270582"/>
                  </a:lnTo>
                  <a:lnTo>
                    <a:pt x="43796" y="7307554"/>
                  </a:lnTo>
                  <a:lnTo>
                    <a:pt x="74647" y="7338407"/>
                  </a:lnTo>
                  <a:lnTo>
                    <a:pt x="111618" y="7361936"/>
                  </a:lnTo>
                  <a:lnTo>
                    <a:pt x="153503" y="7376937"/>
                  </a:lnTo>
                  <a:lnTo>
                    <a:pt x="199097" y="7382205"/>
                  </a:lnTo>
                  <a:lnTo>
                    <a:pt x="3187103" y="7382205"/>
                  </a:lnTo>
                  <a:lnTo>
                    <a:pt x="3232697" y="7376937"/>
                  </a:lnTo>
                  <a:lnTo>
                    <a:pt x="3274582" y="7361936"/>
                  </a:lnTo>
                  <a:lnTo>
                    <a:pt x="3311553" y="7338407"/>
                  </a:lnTo>
                  <a:lnTo>
                    <a:pt x="3342404" y="7307554"/>
                  </a:lnTo>
                  <a:lnTo>
                    <a:pt x="3365932" y="7270582"/>
                  </a:lnTo>
                  <a:lnTo>
                    <a:pt x="3380933" y="7228693"/>
                  </a:lnTo>
                  <a:lnTo>
                    <a:pt x="3386201" y="7183094"/>
                  </a:lnTo>
                  <a:lnTo>
                    <a:pt x="3386201" y="199097"/>
                  </a:lnTo>
                  <a:lnTo>
                    <a:pt x="3380933" y="153503"/>
                  </a:lnTo>
                  <a:lnTo>
                    <a:pt x="3365932" y="111618"/>
                  </a:lnTo>
                  <a:lnTo>
                    <a:pt x="3342404" y="74647"/>
                  </a:lnTo>
                  <a:lnTo>
                    <a:pt x="3311553" y="43796"/>
                  </a:lnTo>
                  <a:lnTo>
                    <a:pt x="3274582" y="20268"/>
                  </a:lnTo>
                  <a:lnTo>
                    <a:pt x="3232697" y="5267"/>
                  </a:lnTo>
                  <a:lnTo>
                    <a:pt x="3187103" y="0"/>
                  </a:lnTo>
                  <a:lnTo>
                    <a:pt x="199097" y="0"/>
                  </a:lnTo>
                  <a:close/>
                </a:path>
              </a:pathLst>
            </a:custGeom>
            <a:ln w="1778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5">
              <a:extLst>
                <a:ext uri="{FF2B5EF4-FFF2-40B4-BE49-F238E27FC236}">
                  <a16:creationId xmlns:a16="http://schemas.microsoft.com/office/drawing/2014/main" id="{71EC2C11-CB3F-28C9-8E2C-30B4BDB2DEB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2"/>
              <a:ext cx="3564254" cy="7560309"/>
            </a:xfrm>
            <a:custGeom>
              <a:avLst/>
              <a:gdLst/>
              <a:ahLst/>
              <a:cxnLst/>
              <a:rect l="l" t="t" r="r" b="b"/>
              <a:pathLst>
                <a:path w="3564254" h="7560309">
                  <a:moveTo>
                    <a:pt x="339394" y="7559992"/>
                  </a:moveTo>
                  <a:lnTo>
                    <a:pt x="0" y="7220610"/>
                  </a:lnTo>
                  <a:lnTo>
                    <a:pt x="0" y="7559992"/>
                  </a:lnTo>
                  <a:lnTo>
                    <a:pt x="339394" y="7559992"/>
                  </a:lnTo>
                  <a:close/>
                </a:path>
                <a:path w="3564254" h="7560309">
                  <a:moveTo>
                    <a:pt x="339394" y="0"/>
                  </a:moveTo>
                  <a:lnTo>
                    <a:pt x="0" y="0"/>
                  </a:lnTo>
                  <a:lnTo>
                    <a:pt x="0" y="339394"/>
                  </a:lnTo>
                  <a:lnTo>
                    <a:pt x="339394" y="0"/>
                  </a:lnTo>
                  <a:close/>
                </a:path>
                <a:path w="3564254" h="7560309">
                  <a:moveTo>
                    <a:pt x="3564001" y="7220598"/>
                  </a:moveTo>
                  <a:lnTo>
                    <a:pt x="3224606" y="7559992"/>
                  </a:lnTo>
                  <a:lnTo>
                    <a:pt x="3564001" y="7559992"/>
                  </a:lnTo>
                  <a:lnTo>
                    <a:pt x="3564001" y="7220598"/>
                  </a:lnTo>
                  <a:close/>
                </a:path>
                <a:path w="3564254" h="7560309">
                  <a:moveTo>
                    <a:pt x="3564001" y="0"/>
                  </a:moveTo>
                  <a:lnTo>
                    <a:pt x="3224606" y="0"/>
                  </a:lnTo>
                  <a:lnTo>
                    <a:pt x="3564001" y="339394"/>
                  </a:lnTo>
                  <a:lnTo>
                    <a:pt x="35640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64A074B8-3150-CE7B-603F-85DC67B8912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58648" y="6446109"/>
            <a:ext cx="1553209" cy="2588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40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  <a:t>FIND OUT MORE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D9AFA88-4A57-4AB0-5145-AB698EC3F01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99463" y="6666783"/>
            <a:ext cx="1708109" cy="2588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7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PH: 1234 567 890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E068D7-1F03-CE2F-1283-988A808B872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50244" y="4422935"/>
            <a:ext cx="1862323" cy="646087"/>
          </a:xfrm>
          <a:custGeom>
            <a:avLst/>
            <a:gdLst>
              <a:gd name="connsiteX0" fmla="*/ 0 w 1862323"/>
              <a:gd name="connsiteY0" fmla="*/ 0 h 646087"/>
              <a:gd name="connsiteX1" fmla="*/ 658021 w 1862323"/>
              <a:gd name="connsiteY1" fmla="*/ 0 h 646087"/>
              <a:gd name="connsiteX2" fmla="*/ 1297418 w 1862323"/>
              <a:gd name="connsiteY2" fmla="*/ 0 h 646087"/>
              <a:gd name="connsiteX3" fmla="*/ 1862323 w 1862323"/>
              <a:gd name="connsiteY3" fmla="*/ 0 h 646087"/>
              <a:gd name="connsiteX4" fmla="*/ 1862323 w 1862323"/>
              <a:gd name="connsiteY4" fmla="*/ 646087 h 646087"/>
              <a:gd name="connsiteX5" fmla="*/ 1278795 w 1862323"/>
              <a:gd name="connsiteY5" fmla="*/ 646087 h 646087"/>
              <a:gd name="connsiteX6" fmla="*/ 658021 w 1862323"/>
              <a:gd name="connsiteY6" fmla="*/ 646087 h 646087"/>
              <a:gd name="connsiteX7" fmla="*/ 0 w 1862323"/>
              <a:gd name="connsiteY7" fmla="*/ 646087 h 646087"/>
              <a:gd name="connsiteX8" fmla="*/ 0 w 1862323"/>
              <a:gd name="connsiteY8" fmla="*/ 0 h 64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2323" h="646087" fill="none" extrusionOk="0">
                <a:moveTo>
                  <a:pt x="0" y="0"/>
                </a:moveTo>
                <a:cubicBezTo>
                  <a:pt x="230434" y="28463"/>
                  <a:pt x="508829" y="-14908"/>
                  <a:pt x="658021" y="0"/>
                </a:cubicBezTo>
                <a:cubicBezTo>
                  <a:pt x="807213" y="14908"/>
                  <a:pt x="1050270" y="-26813"/>
                  <a:pt x="1297418" y="0"/>
                </a:cubicBezTo>
                <a:cubicBezTo>
                  <a:pt x="1544566" y="26813"/>
                  <a:pt x="1657419" y="-10566"/>
                  <a:pt x="1862323" y="0"/>
                </a:cubicBezTo>
                <a:cubicBezTo>
                  <a:pt x="1888095" y="179831"/>
                  <a:pt x="1844371" y="458392"/>
                  <a:pt x="1862323" y="646087"/>
                </a:cubicBezTo>
                <a:cubicBezTo>
                  <a:pt x="1723115" y="626725"/>
                  <a:pt x="1438055" y="669434"/>
                  <a:pt x="1278795" y="646087"/>
                </a:cubicBezTo>
                <a:cubicBezTo>
                  <a:pt x="1119535" y="622740"/>
                  <a:pt x="828221" y="642579"/>
                  <a:pt x="658021" y="646087"/>
                </a:cubicBezTo>
                <a:cubicBezTo>
                  <a:pt x="487821" y="649595"/>
                  <a:pt x="308066" y="645371"/>
                  <a:pt x="0" y="646087"/>
                </a:cubicBezTo>
                <a:cubicBezTo>
                  <a:pt x="14449" y="502313"/>
                  <a:pt x="-22215" y="169673"/>
                  <a:pt x="0" y="0"/>
                </a:cubicBezTo>
                <a:close/>
              </a:path>
              <a:path w="1862323" h="646087" stroke="0" extrusionOk="0">
                <a:moveTo>
                  <a:pt x="0" y="0"/>
                </a:moveTo>
                <a:cubicBezTo>
                  <a:pt x="145081" y="16439"/>
                  <a:pt x="417532" y="-23164"/>
                  <a:pt x="602151" y="0"/>
                </a:cubicBezTo>
                <a:cubicBezTo>
                  <a:pt x="786770" y="23164"/>
                  <a:pt x="921039" y="-3988"/>
                  <a:pt x="1167056" y="0"/>
                </a:cubicBezTo>
                <a:cubicBezTo>
                  <a:pt x="1413073" y="3988"/>
                  <a:pt x="1661978" y="6423"/>
                  <a:pt x="1862323" y="0"/>
                </a:cubicBezTo>
                <a:cubicBezTo>
                  <a:pt x="1865250" y="134889"/>
                  <a:pt x="1851437" y="476402"/>
                  <a:pt x="1862323" y="646087"/>
                </a:cubicBezTo>
                <a:cubicBezTo>
                  <a:pt x="1697232" y="656342"/>
                  <a:pt x="1533714" y="649637"/>
                  <a:pt x="1278795" y="646087"/>
                </a:cubicBezTo>
                <a:cubicBezTo>
                  <a:pt x="1023876" y="642537"/>
                  <a:pt x="805940" y="646776"/>
                  <a:pt x="620774" y="646087"/>
                </a:cubicBezTo>
                <a:cubicBezTo>
                  <a:pt x="435608" y="645398"/>
                  <a:pt x="278796" y="672709"/>
                  <a:pt x="0" y="646087"/>
                </a:cubicBezTo>
                <a:cubicBezTo>
                  <a:pt x="10603" y="382350"/>
                  <a:pt x="12373" y="226801"/>
                  <a:pt x="0" y="0"/>
                </a:cubicBezTo>
                <a:close/>
              </a:path>
            </a:pathLst>
          </a:custGeom>
          <a:solidFill>
            <a:srgbClr val="CD202E"/>
          </a:solidFill>
          <a:ln>
            <a:solidFill>
              <a:srgbClr val="CD202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144000" tIns="251999" rIns="216000" bIns="144000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20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HEADING TEXT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6110B3-A2A0-A64A-4897-C148ABAB2A0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51733" y="4897729"/>
            <a:ext cx="2196266" cy="648415"/>
          </a:xfrm>
          <a:custGeom>
            <a:avLst/>
            <a:gdLst>
              <a:gd name="connsiteX0" fmla="*/ 0 w 2196266"/>
              <a:gd name="connsiteY0" fmla="*/ 0 h 648415"/>
              <a:gd name="connsiteX1" fmla="*/ 527104 w 2196266"/>
              <a:gd name="connsiteY1" fmla="*/ 0 h 648415"/>
              <a:gd name="connsiteX2" fmla="*/ 1076170 w 2196266"/>
              <a:gd name="connsiteY2" fmla="*/ 0 h 648415"/>
              <a:gd name="connsiteX3" fmla="*/ 1625237 w 2196266"/>
              <a:gd name="connsiteY3" fmla="*/ 0 h 648415"/>
              <a:gd name="connsiteX4" fmla="*/ 2196266 w 2196266"/>
              <a:gd name="connsiteY4" fmla="*/ 0 h 648415"/>
              <a:gd name="connsiteX5" fmla="*/ 2196266 w 2196266"/>
              <a:gd name="connsiteY5" fmla="*/ 648415 h 648415"/>
              <a:gd name="connsiteX6" fmla="*/ 1647200 w 2196266"/>
              <a:gd name="connsiteY6" fmla="*/ 648415 h 648415"/>
              <a:gd name="connsiteX7" fmla="*/ 1142058 w 2196266"/>
              <a:gd name="connsiteY7" fmla="*/ 648415 h 648415"/>
              <a:gd name="connsiteX8" fmla="*/ 636917 w 2196266"/>
              <a:gd name="connsiteY8" fmla="*/ 648415 h 648415"/>
              <a:gd name="connsiteX9" fmla="*/ 0 w 2196266"/>
              <a:gd name="connsiteY9" fmla="*/ 648415 h 648415"/>
              <a:gd name="connsiteX10" fmla="*/ 0 w 2196266"/>
              <a:gd name="connsiteY10" fmla="*/ 0 h 648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96266" h="648415" fill="none" extrusionOk="0">
                <a:moveTo>
                  <a:pt x="0" y="0"/>
                </a:moveTo>
                <a:cubicBezTo>
                  <a:pt x="167633" y="-16393"/>
                  <a:pt x="344649" y="16732"/>
                  <a:pt x="527104" y="0"/>
                </a:cubicBezTo>
                <a:cubicBezTo>
                  <a:pt x="709559" y="-16732"/>
                  <a:pt x="809643" y="-23840"/>
                  <a:pt x="1076170" y="0"/>
                </a:cubicBezTo>
                <a:cubicBezTo>
                  <a:pt x="1342697" y="23840"/>
                  <a:pt x="1481274" y="-6451"/>
                  <a:pt x="1625237" y="0"/>
                </a:cubicBezTo>
                <a:cubicBezTo>
                  <a:pt x="1769200" y="6451"/>
                  <a:pt x="2068792" y="11753"/>
                  <a:pt x="2196266" y="0"/>
                </a:cubicBezTo>
                <a:cubicBezTo>
                  <a:pt x="2194054" y="200400"/>
                  <a:pt x="2216878" y="433811"/>
                  <a:pt x="2196266" y="648415"/>
                </a:cubicBezTo>
                <a:cubicBezTo>
                  <a:pt x="2076046" y="668226"/>
                  <a:pt x="1905754" y="636998"/>
                  <a:pt x="1647200" y="648415"/>
                </a:cubicBezTo>
                <a:cubicBezTo>
                  <a:pt x="1388646" y="659832"/>
                  <a:pt x="1381591" y="650222"/>
                  <a:pt x="1142058" y="648415"/>
                </a:cubicBezTo>
                <a:cubicBezTo>
                  <a:pt x="902525" y="646608"/>
                  <a:pt x="781948" y="636915"/>
                  <a:pt x="636917" y="648415"/>
                </a:cubicBezTo>
                <a:cubicBezTo>
                  <a:pt x="491886" y="659915"/>
                  <a:pt x="232350" y="633295"/>
                  <a:pt x="0" y="648415"/>
                </a:cubicBezTo>
                <a:cubicBezTo>
                  <a:pt x="-1598" y="515160"/>
                  <a:pt x="-27345" y="235868"/>
                  <a:pt x="0" y="0"/>
                </a:cubicBezTo>
                <a:close/>
              </a:path>
              <a:path w="2196266" h="648415" stroke="0" extrusionOk="0">
                <a:moveTo>
                  <a:pt x="0" y="0"/>
                </a:moveTo>
                <a:cubicBezTo>
                  <a:pt x="191008" y="-151"/>
                  <a:pt x="284629" y="17174"/>
                  <a:pt x="527104" y="0"/>
                </a:cubicBezTo>
                <a:cubicBezTo>
                  <a:pt x="769579" y="-17174"/>
                  <a:pt x="894130" y="15127"/>
                  <a:pt x="1010282" y="0"/>
                </a:cubicBezTo>
                <a:cubicBezTo>
                  <a:pt x="1126434" y="-15127"/>
                  <a:pt x="1382624" y="-7728"/>
                  <a:pt x="1603274" y="0"/>
                </a:cubicBezTo>
                <a:cubicBezTo>
                  <a:pt x="1823924" y="7728"/>
                  <a:pt x="1941069" y="-13693"/>
                  <a:pt x="2196266" y="0"/>
                </a:cubicBezTo>
                <a:cubicBezTo>
                  <a:pt x="2213482" y="248328"/>
                  <a:pt x="2195589" y="404431"/>
                  <a:pt x="2196266" y="648415"/>
                </a:cubicBezTo>
                <a:cubicBezTo>
                  <a:pt x="2055744" y="655411"/>
                  <a:pt x="1884230" y="662991"/>
                  <a:pt x="1691125" y="648415"/>
                </a:cubicBezTo>
                <a:cubicBezTo>
                  <a:pt x="1498020" y="633839"/>
                  <a:pt x="1288432" y="635487"/>
                  <a:pt x="1185984" y="648415"/>
                </a:cubicBezTo>
                <a:cubicBezTo>
                  <a:pt x="1083536" y="661343"/>
                  <a:pt x="885996" y="648806"/>
                  <a:pt x="592992" y="648415"/>
                </a:cubicBezTo>
                <a:cubicBezTo>
                  <a:pt x="299988" y="648024"/>
                  <a:pt x="211632" y="669913"/>
                  <a:pt x="0" y="648415"/>
                </a:cubicBezTo>
                <a:cubicBezTo>
                  <a:pt x="-21277" y="499537"/>
                  <a:pt x="-18626" y="310797"/>
                  <a:pt x="0" y="0"/>
                </a:cubicBezTo>
                <a:close/>
              </a:path>
            </a:pathLst>
          </a:custGeom>
          <a:solidFill>
            <a:srgbClr val="CD202E"/>
          </a:solidFill>
          <a:ln>
            <a:solidFill>
              <a:srgbClr val="CD202E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108000" tIns="108000" rIns="216000" bIns="144000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32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GOES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DB0261-4DE2-B102-C8E1-19CF12DF3CA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99367" y="5411360"/>
            <a:ext cx="2138203" cy="342141"/>
          </a:xfrm>
          <a:custGeom>
            <a:avLst/>
            <a:gdLst>
              <a:gd name="connsiteX0" fmla="*/ 0 w 2138203"/>
              <a:gd name="connsiteY0" fmla="*/ 0 h 342141"/>
              <a:gd name="connsiteX1" fmla="*/ 513169 w 2138203"/>
              <a:gd name="connsiteY1" fmla="*/ 0 h 342141"/>
              <a:gd name="connsiteX2" fmla="*/ 1047719 w 2138203"/>
              <a:gd name="connsiteY2" fmla="*/ 0 h 342141"/>
              <a:gd name="connsiteX3" fmla="*/ 1582270 w 2138203"/>
              <a:gd name="connsiteY3" fmla="*/ 0 h 342141"/>
              <a:gd name="connsiteX4" fmla="*/ 2138203 w 2138203"/>
              <a:gd name="connsiteY4" fmla="*/ 0 h 342141"/>
              <a:gd name="connsiteX5" fmla="*/ 2138203 w 2138203"/>
              <a:gd name="connsiteY5" fmla="*/ 342141 h 342141"/>
              <a:gd name="connsiteX6" fmla="*/ 1603652 w 2138203"/>
              <a:gd name="connsiteY6" fmla="*/ 342141 h 342141"/>
              <a:gd name="connsiteX7" fmla="*/ 1111866 w 2138203"/>
              <a:gd name="connsiteY7" fmla="*/ 342141 h 342141"/>
              <a:gd name="connsiteX8" fmla="*/ 620079 w 2138203"/>
              <a:gd name="connsiteY8" fmla="*/ 342141 h 342141"/>
              <a:gd name="connsiteX9" fmla="*/ 0 w 2138203"/>
              <a:gd name="connsiteY9" fmla="*/ 342141 h 342141"/>
              <a:gd name="connsiteX10" fmla="*/ 0 w 2138203"/>
              <a:gd name="connsiteY10" fmla="*/ 0 h 342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38203" h="342141" fill="none" extrusionOk="0">
                <a:moveTo>
                  <a:pt x="0" y="0"/>
                </a:moveTo>
                <a:cubicBezTo>
                  <a:pt x="164712" y="11785"/>
                  <a:pt x="385189" y="18857"/>
                  <a:pt x="513169" y="0"/>
                </a:cubicBezTo>
                <a:cubicBezTo>
                  <a:pt x="641149" y="-18857"/>
                  <a:pt x="927706" y="23147"/>
                  <a:pt x="1047719" y="0"/>
                </a:cubicBezTo>
                <a:cubicBezTo>
                  <a:pt x="1167732" y="-23147"/>
                  <a:pt x="1374941" y="-1838"/>
                  <a:pt x="1582270" y="0"/>
                </a:cubicBezTo>
                <a:cubicBezTo>
                  <a:pt x="1789599" y="1838"/>
                  <a:pt x="1909990" y="17508"/>
                  <a:pt x="2138203" y="0"/>
                </a:cubicBezTo>
                <a:cubicBezTo>
                  <a:pt x="2136540" y="117926"/>
                  <a:pt x="2144058" y="208826"/>
                  <a:pt x="2138203" y="342141"/>
                </a:cubicBezTo>
                <a:cubicBezTo>
                  <a:pt x="2026242" y="366806"/>
                  <a:pt x="1770980" y="317706"/>
                  <a:pt x="1603652" y="342141"/>
                </a:cubicBezTo>
                <a:cubicBezTo>
                  <a:pt x="1436324" y="366576"/>
                  <a:pt x="1297243" y="318144"/>
                  <a:pt x="1111866" y="342141"/>
                </a:cubicBezTo>
                <a:cubicBezTo>
                  <a:pt x="926489" y="366138"/>
                  <a:pt x="759579" y="357803"/>
                  <a:pt x="620079" y="342141"/>
                </a:cubicBezTo>
                <a:cubicBezTo>
                  <a:pt x="480579" y="326479"/>
                  <a:pt x="275464" y="362285"/>
                  <a:pt x="0" y="342141"/>
                </a:cubicBezTo>
                <a:cubicBezTo>
                  <a:pt x="-16007" y="186677"/>
                  <a:pt x="-12779" y="165186"/>
                  <a:pt x="0" y="0"/>
                </a:cubicBezTo>
                <a:close/>
              </a:path>
              <a:path w="2138203" h="342141" stroke="0" extrusionOk="0">
                <a:moveTo>
                  <a:pt x="0" y="0"/>
                </a:moveTo>
                <a:cubicBezTo>
                  <a:pt x="226702" y="-6896"/>
                  <a:pt x="262326" y="11189"/>
                  <a:pt x="513169" y="0"/>
                </a:cubicBezTo>
                <a:cubicBezTo>
                  <a:pt x="764012" y="-11189"/>
                  <a:pt x="819296" y="-20302"/>
                  <a:pt x="983573" y="0"/>
                </a:cubicBezTo>
                <a:cubicBezTo>
                  <a:pt x="1147850" y="20302"/>
                  <a:pt x="1285802" y="-27034"/>
                  <a:pt x="1560888" y="0"/>
                </a:cubicBezTo>
                <a:cubicBezTo>
                  <a:pt x="1835975" y="27034"/>
                  <a:pt x="1915047" y="-19380"/>
                  <a:pt x="2138203" y="0"/>
                </a:cubicBezTo>
                <a:cubicBezTo>
                  <a:pt x="2128289" y="145113"/>
                  <a:pt x="2145251" y="253164"/>
                  <a:pt x="2138203" y="342141"/>
                </a:cubicBezTo>
                <a:cubicBezTo>
                  <a:pt x="2026972" y="334060"/>
                  <a:pt x="1813583" y="364309"/>
                  <a:pt x="1646416" y="342141"/>
                </a:cubicBezTo>
                <a:cubicBezTo>
                  <a:pt x="1479249" y="319973"/>
                  <a:pt x="1301566" y="342323"/>
                  <a:pt x="1154630" y="342141"/>
                </a:cubicBezTo>
                <a:cubicBezTo>
                  <a:pt x="1007694" y="341959"/>
                  <a:pt x="745971" y="359212"/>
                  <a:pt x="577315" y="342141"/>
                </a:cubicBezTo>
                <a:cubicBezTo>
                  <a:pt x="408659" y="325070"/>
                  <a:pt x="146290" y="329457"/>
                  <a:pt x="0" y="342141"/>
                </a:cubicBezTo>
                <a:cubicBezTo>
                  <a:pt x="-8350" y="215276"/>
                  <a:pt x="-13451" y="104584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144000" tIns="72000" rIns="180000" bIns="72000" rtlCol="0" anchor="ctr" anchorCtr="0">
            <a:normAutofit fontScale="77500" lnSpcReduction="20000"/>
          </a:bodyPr>
          <a:lstStyle/>
          <a:p>
            <a:pPr algn="ctr">
              <a:lnSpc>
                <a:spcPct val="80000"/>
              </a:lnSpc>
            </a:pPr>
            <a:r>
              <a:rPr lang="en-US" sz="14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SUB HEADING TEXT GOES HERE!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1860DC-CDBE-FA97-6E81-EAE062DE23B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30584" y="5837132"/>
            <a:ext cx="2569663" cy="2588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200" b="1" i="1" dirty="0">
                <a:solidFill>
                  <a:schemeClr val="bg1">
                    <a:lumMod val="75000"/>
                  </a:schemeClr>
                </a:solidFill>
                <a:latin typeface="HELVETICA NEUE LT 77 BOLD CONDE" panose="02000503000000000000" pitchFamily="2" charset="0"/>
              </a:rPr>
              <a:t>SUB HEADING TEXT GOES HERE!</a:t>
            </a:r>
          </a:p>
        </p:txBody>
      </p:sp>
      <p:pic>
        <p:nvPicPr>
          <p:cNvPr id="12" name="Picture 11" descr="A qr code with a few black squares&#10;&#10;Description automatically generated">
            <a:extLst>
              <a:ext uri="{FF2B5EF4-FFF2-40B4-BE49-F238E27FC236}">
                <a16:creationId xmlns:a16="http://schemas.microsoft.com/office/drawing/2014/main" id="{26D7D437-A7FD-ECDE-4F0F-9FBC3B9E02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7270" y="6352004"/>
            <a:ext cx="639104" cy="63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6873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C6981F-06DB-7EAE-85DD-D08C88339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84BF49F-1FA9-9439-06C8-0EE89B2D898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175239" y="0"/>
            <a:ext cx="3213459" cy="6919784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6" name="Picture Placeholder 3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CE586719-E908-B6AF-3709-1092F6EA5A1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t="90" b="79189"/>
          <a:stretch/>
        </p:blipFill>
        <p:spPr>
          <a:xfrm>
            <a:off x="0" y="1"/>
            <a:ext cx="3563938" cy="1569308"/>
          </a:xfrm>
          <a:prstGeom prst="rect">
            <a:avLst/>
          </a:prstGeom>
          <a:noFill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0B0F736-5702-750D-5FE5-221252D0C85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rcRect t="47586" b="-22"/>
          <a:stretch/>
        </p:blipFill>
        <p:spPr>
          <a:xfrm>
            <a:off x="3969" y="3595817"/>
            <a:ext cx="3556000" cy="3962271"/>
          </a:xfrm>
          <a:prstGeom prst="rect">
            <a:avLst/>
          </a:prstGeom>
        </p:spPr>
      </p:pic>
      <p:grpSp>
        <p:nvGrpSpPr>
          <p:cNvPr id="5" name="object 3">
            <a:extLst>
              <a:ext uri="{FF2B5EF4-FFF2-40B4-BE49-F238E27FC236}">
                <a16:creationId xmlns:a16="http://schemas.microsoft.com/office/drawing/2014/main" id="{93856E86-448E-E609-2DEE-F6DDE97D0BB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85"/>
            <a:ext cx="3564254" cy="7560309"/>
            <a:chOff x="0" y="-185"/>
            <a:chExt cx="3564254" cy="7560309"/>
          </a:xfrm>
        </p:grpSpPr>
        <p:sp>
          <p:nvSpPr>
            <p:cNvPr id="6" name="object 4">
              <a:extLst>
                <a:ext uri="{FF2B5EF4-FFF2-40B4-BE49-F238E27FC236}">
                  <a16:creationId xmlns:a16="http://schemas.microsoft.com/office/drawing/2014/main" id="{768808A2-6BC5-16E3-42F0-42B80C37A12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8901" y="88714"/>
              <a:ext cx="3386454" cy="7382509"/>
            </a:xfrm>
            <a:custGeom>
              <a:avLst/>
              <a:gdLst/>
              <a:ahLst/>
              <a:cxnLst/>
              <a:rect l="l" t="t" r="r" b="b"/>
              <a:pathLst>
                <a:path w="3386454" h="7382509">
                  <a:moveTo>
                    <a:pt x="199097" y="0"/>
                  </a:moveTo>
                  <a:lnTo>
                    <a:pt x="153503" y="5267"/>
                  </a:lnTo>
                  <a:lnTo>
                    <a:pt x="111618" y="20268"/>
                  </a:lnTo>
                  <a:lnTo>
                    <a:pt x="74647" y="43796"/>
                  </a:lnTo>
                  <a:lnTo>
                    <a:pt x="43796" y="74647"/>
                  </a:lnTo>
                  <a:lnTo>
                    <a:pt x="20268" y="111618"/>
                  </a:lnTo>
                  <a:lnTo>
                    <a:pt x="5267" y="153503"/>
                  </a:lnTo>
                  <a:lnTo>
                    <a:pt x="0" y="199097"/>
                  </a:lnTo>
                  <a:lnTo>
                    <a:pt x="0" y="7183094"/>
                  </a:lnTo>
                  <a:lnTo>
                    <a:pt x="5267" y="7228693"/>
                  </a:lnTo>
                  <a:lnTo>
                    <a:pt x="20268" y="7270582"/>
                  </a:lnTo>
                  <a:lnTo>
                    <a:pt x="43796" y="7307554"/>
                  </a:lnTo>
                  <a:lnTo>
                    <a:pt x="74647" y="7338407"/>
                  </a:lnTo>
                  <a:lnTo>
                    <a:pt x="111618" y="7361936"/>
                  </a:lnTo>
                  <a:lnTo>
                    <a:pt x="153503" y="7376937"/>
                  </a:lnTo>
                  <a:lnTo>
                    <a:pt x="199097" y="7382205"/>
                  </a:lnTo>
                  <a:lnTo>
                    <a:pt x="3187103" y="7382205"/>
                  </a:lnTo>
                  <a:lnTo>
                    <a:pt x="3232697" y="7376937"/>
                  </a:lnTo>
                  <a:lnTo>
                    <a:pt x="3274582" y="7361936"/>
                  </a:lnTo>
                  <a:lnTo>
                    <a:pt x="3311553" y="7338407"/>
                  </a:lnTo>
                  <a:lnTo>
                    <a:pt x="3342404" y="7307554"/>
                  </a:lnTo>
                  <a:lnTo>
                    <a:pt x="3365932" y="7270582"/>
                  </a:lnTo>
                  <a:lnTo>
                    <a:pt x="3380933" y="7228693"/>
                  </a:lnTo>
                  <a:lnTo>
                    <a:pt x="3386201" y="7183094"/>
                  </a:lnTo>
                  <a:lnTo>
                    <a:pt x="3386201" y="199097"/>
                  </a:lnTo>
                  <a:lnTo>
                    <a:pt x="3380933" y="153503"/>
                  </a:lnTo>
                  <a:lnTo>
                    <a:pt x="3365932" y="111618"/>
                  </a:lnTo>
                  <a:lnTo>
                    <a:pt x="3342404" y="74647"/>
                  </a:lnTo>
                  <a:lnTo>
                    <a:pt x="3311553" y="43796"/>
                  </a:lnTo>
                  <a:lnTo>
                    <a:pt x="3274582" y="20268"/>
                  </a:lnTo>
                  <a:lnTo>
                    <a:pt x="3232697" y="5267"/>
                  </a:lnTo>
                  <a:lnTo>
                    <a:pt x="3187103" y="0"/>
                  </a:lnTo>
                  <a:lnTo>
                    <a:pt x="199097" y="0"/>
                  </a:lnTo>
                  <a:close/>
                </a:path>
              </a:pathLst>
            </a:custGeom>
            <a:ln w="1778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5">
              <a:extLst>
                <a:ext uri="{FF2B5EF4-FFF2-40B4-BE49-F238E27FC236}">
                  <a16:creationId xmlns:a16="http://schemas.microsoft.com/office/drawing/2014/main" id="{6E0FDFBF-D7F2-0D53-BF3A-58BF71474BB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2"/>
              <a:ext cx="3564254" cy="7560309"/>
            </a:xfrm>
            <a:custGeom>
              <a:avLst/>
              <a:gdLst/>
              <a:ahLst/>
              <a:cxnLst/>
              <a:rect l="l" t="t" r="r" b="b"/>
              <a:pathLst>
                <a:path w="3564254" h="7560309">
                  <a:moveTo>
                    <a:pt x="339394" y="7559992"/>
                  </a:moveTo>
                  <a:lnTo>
                    <a:pt x="0" y="7220610"/>
                  </a:lnTo>
                  <a:lnTo>
                    <a:pt x="0" y="7559992"/>
                  </a:lnTo>
                  <a:lnTo>
                    <a:pt x="339394" y="7559992"/>
                  </a:lnTo>
                  <a:close/>
                </a:path>
                <a:path w="3564254" h="7560309">
                  <a:moveTo>
                    <a:pt x="339394" y="0"/>
                  </a:moveTo>
                  <a:lnTo>
                    <a:pt x="0" y="0"/>
                  </a:lnTo>
                  <a:lnTo>
                    <a:pt x="0" y="339394"/>
                  </a:lnTo>
                  <a:lnTo>
                    <a:pt x="339394" y="0"/>
                  </a:lnTo>
                  <a:close/>
                </a:path>
                <a:path w="3564254" h="7560309">
                  <a:moveTo>
                    <a:pt x="3564001" y="7220598"/>
                  </a:moveTo>
                  <a:lnTo>
                    <a:pt x="3224606" y="7559992"/>
                  </a:lnTo>
                  <a:lnTo>
                    <a:pt x="3564001" y="7559992"/>
                  </a:lnTo>
                  <a:lnTo>
                    <a:pt x="3564001" y="7220598"/>
                  </a:lnTo>
                  <a:close/>
                </a:path>
                <a:path w="3564254" h="7560309">
                  <a:moveTo>
                    <a:pt x="3564001" y="0"/>
                  </a:moveTo>
                  <a:lnTo>
                    <a:pt x="3224606" y="0"/>
                  </a:lnTo>
                  <a:lnTo>
                    <a:pt x="3564001" y="339394"/>
                  </a:lnTo>
                  <a:lnTo>
                    <a:pt x="35640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F6F9396F-6354-BEA3-80BB-7706C893A67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08076" y="6544965"/>
            <a:ext cx="1553209" cy="2588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4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FIND OUT MORE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27CD6B4-9E5D-DBEE-995E-376EBC5D063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48891" y="6765639"/>
            <a:ext cx="1708109" cy="2588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7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PH: 1234 567 890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B82670-A4D0-A546-F31A-D97BDDB7FCA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285026" y="4607039"/>
            <a:ext cx="1862324" cy="646087"/>
          </a:xfrm>
          <a:custGeom>
            <a:avLst/>
            <a:gdLst>
              <a:gd name="connsiteX0" fmla="*/ 0 w 1862324"/>
              <a:gd name="connsiteY0" fmla="*/ 0 h 646087"/>
              <a:gd name="connsiteX1" fmla="*/ 658021 w 1862324"/>
              <a:gd name="connsiteY1" fmla="*/ 0 h 646087"/>
              <a:gd name="connsiteX2" fmla="*/ 1297419 w 1862324"/>
              <a:gd name="connsiteY2" fmla="*/ 0 h 646087"/>
              <a:gd name="connsiteX3" fmla="*/ 1862324 w 1862324"/>
              <a:gd name="connsiteY3" fmla="*/ 0 h 646087"/>
              <a:gd name="connsiteX4" fmla="*/ 1862324 w 1862324"/>
              <a:gd name="connsiteY4" fmla="*/ 646087 h 646087"/>
              <a:gd name="connsiteX5" fmla="*/ 1278796 w 1862324"/>
              <a:gd name="connsiteY5" fmla="*/ 646087 h 646087"/>
              <a:gd name="connsiteX6" fmla="*/ 658021 w 1862324"/>
              <a:gd name="connsiteY6" fmla="*/ 646087 h 646087"/>
              <a:gd name="connsiteX7" fmla="*/ 0 w 1862324"/>
              <a:gd name="connsiteY7" fmla="*/ 646087 h 646087"/>
              <a:gd name="connsiteX8" fmla="*/ 0 w 1862324"/>
              <a:gd name="connsiteY8" fmla="*/ 0 h 64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2324" h="646087" fill="none" extrusionOk="0">
                <a:moveTo>
                  <a:pt x="0" y="0"/>
                </a:moveTo>
                <a:cubicBezTo>
                  <a:pt x="230434" y="28463"/>
                  <a:pt x="508829" y="-14908"/>
                  <a:pt x="658021" y="0"/>
                </a:cubicBezTo>
                <a:cubicBezTo>
                  <a:pt x="807213" y="14908"/>
                  <a:pt x="1047741" y="-31841"/>
                  <a:pt x="1297419" y="0"/>
                </a:cubicBezTo>
                <a:cubicBezTo>
                  <a:pt x="1547097" y="31841"/>
                  <a:pt x="1657420" y="-10566"/>
                  <a:pt x="1862324" y="0"/>
                </a:cubicBezTo>
                <a:cubicBezTo>
                  <a:pt x="1888096" y="179831"/>
                  <a:pt x="1844372" y="458392"/>
                  <a:pt x="1862324" y="646087"/>
                </a:cubicBezTo>
                <a:cubicBezTo>
                  <a:pt x="1723116" y="626725"/>
                  <a:pt x="1438056" y="669434"/>
                  <a:pt x="1278796" y="646087"/>
                </a:cubicBezTo>
                <a:cubicBezTo>
                  <a:pt x="1119536" y="622740"/>
                  <a:pt x="829267" y="644476"/>
                  <a:pt x="658021" y="646087"/>
                </a:cubicBezTo>
                <a:cubicBezTo>
                  <a:pt x="486775" y="647698"/>
                  <a:pt x="308066" y="645371"/>
                  <a:pt x="0" y="646087"/>
                </a:cubicBezTo>
                <a:cubicBezTo>
                  <a:pt x="14449" y="502313"/>
                  <a:pt x="-22215" y="169673"/>
                  <a:pt x="0" y="0"/>
                </a:cubicBezTo>
                <a:close/>
              </a:path>
              <a:path w="1862324" h="646087" stroke="0" extrusionOk="0">
                <a:moveTo>
                  <a:pt x="0" y="0"/>
                </a:moveTo>
                <a:cubicBezTo>
                  <a:pt x="145081" y="16439"/>
                  <a:pt x="417532" y="-23164"/>
                  <a:pt x="602151" y="0"/>
                </a:cubicBezTo>
                <a:cubicBezTo>
                  <a:pt x="786770" y="23164"/>
                  <a:pt x="921039" y="-3988"/>
                  <a:pt x="1167056" y="0"/>
                </a:cubicBezTo>
                <a:cubicBezTo>
                  <a:pt x="1413073" y="3988"/>
                  <a:pt x="1659777" y="1540"/>
                  <a:pt x="1862324" y="0"/>
                </a:cubicBezTo>
                <a:cubicBezTo>
                  <a:pt x="1865251" y="134889"/>
                  <a:pt x="1851438" y="476402"/>
                  <a:pt x="1862324" y="646087"/>
                </a:cubicBezTo>
                <a:cubicBezTo>
                  <a:pt x="1697233" y="656342"/>
                  <a:pt x="1533715" y="649637"/>
                  <a:pt x="1278796" y="646087"/>
                </a:cubicBezTo>
                <a:cubicBezTo>
                  <a:pt x="1023877" y="642537"/>
                  <a:pt x="805941" y="646776"/>
                  <a:pt x="620775" y="646087"/>
                </a:cubicBezTo>
                <a:cubicBezTo>
                  <a:pt x="435609" y="645398"/>
                  <a:pt x="278857" y="674338"/>
                  <a:pt x="0" y="646087"/>
                </a:cubicBezTo>
                <a:cubicBezTo>
                  <a:pt x="10603" y="382350"/>
                  <a:pt x="12373" y="226801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144000" tIns="251999" rIns="216000" bIns="144000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20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HEADING TEXT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F7CF85-E32A-1E84-0549-62D01EB8A89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86517" y="5114158"/>
            <a:ext cx="2196265" cy="721118"/>
          </a:xfrm>
          <a:custGeom>
            <a:avLst/>
            <a:gdLst>
              <a:gd name="connsiteX0" fmla="*/ 0 w 2196265"/>
              <a:gd name="connsiteY0" fmla="*/ 0 h 721118"/>
              <a:gd name="connsiteX1" fmla="*/ 527104 w 2196265"/>
              <a:gd name="connsiteY1" fmla="*/ 0 h 721118"/>
              <a:gd name="connsiteX2" fmla="*/ 1076170 w 2196265"/>
              <a:gd name="connsiteY2" fmla="*/ 0 h 721118"/>
              <a:gd name="connsiteX3" fmla="*/ 1647199 w 2196265"/>
              <a:gd name="connsiteY3" fmla="*/ 0 h 721118"/>
              <a:gd name="connsiteX4" fmla="*/ 2196265 w 2196265"/>
              <a:gd name="connsiteY4" fmla="*/ 0 h 721118"/>
              <a:gd name="connsiteX5" fmla="*/ 2196265 w 2196265"/>
              <a:gd name="connsiteY5" fmla="*/ 367770 h 721118"/>
              <a:gd name="connsiteX6" fmla="*/ 2196265 w 2196265"/>
              <a:gd name="connsiteY6" fmla="*/ 721118 h 721118"/>
              <a:gd name="connsiteX7" fmla="*/ 1603273 w 2196265"/>
              <a:gd name="connsiteY7" fmla="*/ 721118 h 721118"/>
              <a:gd name="connsiteX8" fmla="*/ 1010282 w 2196265"/>
              <a:gd name="connsiteY8" fmla="*/ 721118 h 721118"/>
              <a:gd name="connsiteX9" fmla="*/ 0 w 2196265"/>
              <a:gd name="connsiteY9" fmla="*/ 721118 h 721118"/>
              <a:gd name="connsiteX10" fmla="*/ 0 w 2196265"/>
              <a:gd name="connsiteY10" fmla="*/ 367770 h 721118"/>
              <a:gd name="connsiteX11" fmla="*/ 0 w 2196265"/>
              <a:gd name="connsiteY11" fmla="*/ 0 h 72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6265" h="721118" fill="none" extrusionOk="0">
                <a:moveTo>
                  <a:pt x="0" y="0"/>
                </a:moveTo>
                <a:cubicBezTo>
                  <a:pt x="248452" y="-16501"/>
                  <a:pt x="335028" y="9169"/>
                  <a:pt x="527104" y="0"/>
                </a:cubicBezTo>
                <a:cubicBezTo>
                  <a:pt x="719180" y="-9169"/>
                  <a:pt x="847826" y="-2974"/>
                  <a:pt x="1076170" y="0"/>
                </a:cubicBezTo>
                <a:cubicBezTo>
                  <a:pt x="1304514" y="2974"/>
                  <a:pt x="1519148" y="-11430"/>
                  <a:pt x="1647199" y="0"/>
                </a:cubicBezTo>
                <a:cubicBezTo>
                  <a:pt x="1775250" y="11430"/>
                  <a:pt x="2086149" y="-9575"/>
                  <a:pt x="2196265" y="0"/>
                </a:cubicBezTo>
                <a:cubicBezTo>
                  <a:pt x="2194314" y="164316"/>
                  <a:pt x="2211119" y="229353"/>
                  <a:pt x="2196265" y="367770"/>
                </a:cubicBezTo>
                <a:cubicBezTo>
                  <a:pt x="2181412" y="506187"/>
                  <a:pt x="2180111" y="585690"/>
                  <a:pt x="2196265" y="721118"/>
                </a:cubicBezTo>
                <a:cubicBezTo>
                  <a:pt x="1923313" y="702918"/>
                  <a:pt x="1744829" y="708318"/>
                  <a:pt x="1603273" y="721118"/>
                </a:cubicBezTo>
                <a:cubicBezTo>
                  <a:pt x="1461717" y="733918"/>
                  <a:pt x="1230166" y="727184"/>
                  <a:pt x="1010282" y="721118"/>
                </a:cubicBezTo>
                <a:cubicBezTo>
                  <a:pt x="790398" y="715052"/>
                  <a:pt x="237591" y="738101"/>
                  <a:pt x="0" y="721118"/>
                </a:cubicBezTo>
                <a:cubicBezTo>
                  <a:pt x="11644" y="583281"/>
                  <a:pt x="-838" y="483314"/>
                  <a:pt x="0" y="367770"/>
                </a:cubicBezTo>
                <a:cubicBezTo>
                  <a:pt x="838" y="252226"/>
                  <a:pt x="1073" y="116975"/>
                  <a:pt x="0" y="0"/>
                </a:cubicBezTo>
                <a:close/>
              </a:path>
              <a:path w="2196265" h="721118" stroke="0" extrusionOk="0">
                <a:moveTo>
                  <a:pt x="0" y="0"/>
                </a:moveTo>
                <a:cubicBezTo>
                  <a:pt x="191008" y="-151"/>
                  <a:pt x="284629" y="17174"/>
                  <a:pt x="527104" y="0"/>
                </a:cubicBezTo>
                <a:cubicBezTo>
                  <a:pt x="769579" y="-17174"/>
                  <a:pt x="894130" y="15127"/>
                  <a:pt x="1010282" y="0"/>
                </a:cubicBezTo>
                <a:cubicBezTo>
                  <a:pt x="1126434" y="-15127"/>
                  <a:pt x="1385204" y="-2003"/>
                  <a:pt x="1603273" y="0"/>
                </a:cubicBezTo>
                <a:cubicBezTo>
                  <a:pt x="1821342" y="2003"/>
                  <a:pt x="1941068" y="-13693"/>
                  <a:pt x="2196265" y="0"/>
                </a:cubicBezTo>
                <a:cubicBezTo>
                  <a:pt x="2212944" y="86161"/>
                  <a:pt x="2209270" y="277283"/>
                  <a:pt x="2196265" y="353348"/>
                </a:cubicBezTo>
                <a:cubicBezTo>
                  <a:pt x="2183260" y="429413"/>
                  <a:pt x="2180017" y="568952"/>
                  <a:pt x="2196265" y="721118"/>
                </a:cubicBezTo>
                <a:cubicBezTo>
                  <a:pt x="2037158" y="706601"/>
                  <a:pt x="1870402" y="696648"/>
                  <a:pt x="1647199" y="721118"/>
                </a:cubicBezTo>
                <a:cubicBezTo>
                  <a:pt x="1423996" y="745588"/>
                  <a:pt x="1347211" y="721509"/>
                  <a:pt x="1054207" y="721118"/>
                </a:cubicBezTo>
                <a:cubicBezTo>
                  <a:pt x="761203" y="720727"/>
                  <a:pt x="701051" y="700630"/>
                  <a:pt x="571029" y="721118"/>
                </a:cubicBezTo>
                <a:cubicBezTo>
                  <a:pt x="441007" y="741606"/>
                  <a:pt x="279720" y="704109"/>
                  <a:pt x="0" y="721118"/>
                </a:cubicBezTo>
                <a:cubicBezTo>
                  <a:pt x="13932" y="635148"/>
                  <a:pt x="-13225" y="524691"/>
                  <a:pt x="0" y="360559"/>
                </a:cubicBezTo>
                <a:cubicBezTo>
                  <a:pt x="13225" y="196427"/>
                  <a:pt x="2260" y="73943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108000" tIns="180000" rIns="216000" bIns="144000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32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GOES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240740-9DB9-EFE8-4ABA-68DCEC33632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98223" y="5782070"/>
            <a:ext cx="2138203" cy="342141"/>
          </a:xfrm>
          <a:custGeom>
            <a:avLst/>
            <a:gdLst>
              <a:gd name="connsiteX0" fmla="*/ 0 w 2138203"/>
              <a:gd name="connsiteY0" fmla="*/ 0 h 342141"/>
              <a:gd name="connsiteX1" fmla="*/ 513169 w 2138203"/>
              <a:gd name="connsiteY1" fmla="*/ 0 h 342141"/>
              <a:gd name="connsiteX2" fmla="*/ 1047719 w 2138203"/>
              <a:gd name="connsiteY2" fmla="*/ 0 h 342141"/>
              <a:gd name="connsiteX3" fmla="*/ 1582270 w 2138203"/>
              <a:gd name="connsiteY3" fmla="*/ 0 h 342141"/>
              <a:gd name="connsiteX4" fmla="*/ 2138203 w 2138203"/>
              <a:gd name="connsiteY4" fmla="*/ 0 h 342141"/>
              <a:gd name="connsiteX5" fmla="*/ 2138203 w 2138203"/>
              <a:gd name="connsiteY5" fmla="*/ 342141 h 342141"/>
              <a:gd name="connsiteX6" fmla="*/ 1603652 w 2138203"/>
              <a:gd name="connsiteY6" fmla="*/ 342141 h 342141"/>
              <a:gd name="connsiteX7" fmla="*/ 1111866 w 2138203"/>
              <a:gd name="connsiteY7" fmla="*/ 342141 h 342141"/>
              <a:gd name="connsiteX8" fmla="*/ 620079 w 2138203"/>
              <a:gd name="connsiteY8" fmla="*/ 342141 h 342141"/>
              <a:gd name="connsiteX9" fmla="*/ 0 w 2138203"/>
              <a:gd name="connsiteY9" fmla="*/ 342141 h 342141"/>
              <a:gd name="connsiteX10" fmla="*/ 0 w 2138203"/>
              <a:gd name="connsiteY10" fmla="*/ 0 h 342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38203" h="342141" fill="none" extrusionOk="0">
                <a:moveTo>
                  <a:pt x="0" y="0"/>
                </a:moveTo>
                <a:cubicBezTo>
                  <a:pt x="164712" y="11785"/>
                  <a:pt x="385189" y="18857"/>
                  <a:pt x="513169" y="0"/>
                </a:cubicBezTo>
                <a:cubicBezTo>
                  <a:pt x="641149" y="-18857"/>
                  <a:pt x="927706" y="23147"/>
                  <a:pt x="1047719" y="0"/>
                </a:cubicBezTo>
                <a:cubicBezTo>
                  <a:pt x="1167732" y="-23147"/>
                  <a:pt x="1374941" y="-1838"/>
                  <a:pt x="1582270" y="0"/>
                </a:cubicBezTo>
                <a:cubicBezTo>
                  <a:pt x="1789599" y="1838"/>
                  <a:pt x="1909990" y="17508"/>
                  <a:pt x="2138203" y="0"/>
                </a:cubicBezTo>
                <a:cubicBezTo>
                  <a:pt x="2136540" y="117926"/>
                  <a:pt x="2144058" y="208826"/>
                  <a:pt x="2138203" y="342141"/>
                </a:cubicBezTo>
                <a:cubicBezTo>
                  <a:pt x="2026242" y="366806"/>
                  <a:pt x="1770980" y="317706"/>
                  <a:pt x="1603652" y="342141"/>
                </a:cubicBezTo>
                <a:cubicBezTo>
                  <a:pt x="1436324" y="366576"/>
                  <a:pt x="1297243" y="318144"/>
                  <a:pt x="1111866" y="342141"/>
                </a:cubicBezTo>
                <a:cubicBezTo>
                  <a:pt x="926489" y="366138"/>
                  <a:pt x="759579" y="357803"/>
                  <a:pt x="620079" y="342141"/>
                </a:cubicBezTo>
                <a:cubicBezTo>
                  <a:pt x="480579" y="326479"/>
                  <a:pt x="275464" y="362285"/>
                  <a:pt x="0" y="342141"/>
                </a:cubicBezTo>
                <a:cubicBezTo>
                  <a:pt x="-16007" y="186677"/>
                  <a:pt x="-12779" y="165186"/>
                  <a:pt x="0" y="0"/>
                </a:cubicBezTo>
                <a:close/>
              </a:path>
              <a:path w="2138203" h="342141" stroke="0" extrusionOk="0">
                <a:moveTo>
                  <a:pt x="0" y="0"/>
                </a:moveTo>
                <a:cubicBezTo>
                  <a:pt x="226702" y="-6896"/>
                  <a:pt x="262326" y="11189"/>
                  <a:pt x="513169" y="0"/>
                </a:cubicBezTo>
                <a:cubicBezTo>
                  <a:pt x="764012" y="-11189"/>
                  <a:pt x="819296" y="-20302"/>
                  <a:pt x="983573" y="0"/>
                </a:cubicBezTo>
                <a:cubicBezTo>
                  <a:pt x="1147850" y="20302"/>
                  <a:pt x="1285802" y="-27034"/>
                  <a:pt x="1560888" y="0"/>
                </a:cubicBezTo>
                <a:cubicBezTo>
                  <a:pt x="1835975" y="27034"/>
                  <a:pt x="1915047" y="-19380"/>
                  <a:pt x="2138203" y="0"/>
                </a:cubicBezTo>
                <a:cubicBezTo>
                  <a:pt x="2128289" y="145113"/>
                  <a:pt x="2145251" y="253164"/>
                  <a:pt x="2138203" y="342141"/>
                </a:cubicBezTo>
                <a:cubicBezTo>
                  <a:pt x="2026972" y="334060"/>
                  <a:pt x="1813583" y="364309"/>
                  <a:pt x="1646416" y="342141"/>
                </a:cubicBezTo>
                <a:cubicBezTo>
                  <a:pt x="1479249" y="319973"/>
                  <a:pt x="1301566" y="342323"/>
                  <a:pt x="1154630" y="342141"/>
                </a:cubicBezTo>
                <a:cubicBezTo>
                  <a:pt x="1007694" y="341959"/>
                  <a:pt x="745971" y="359212"/>
                  <a:pt x="577315" y="342141"/>
                </a:cubicBezTo>
                <a:cubicBezTo>
                  <a:pt x="408659" y="325070"/>
                  <a:pt x="146290" y="329457"/>
                  <a:pt x="0" y="342141"/>
                </a:cubicBezTo>
                <a:cubicBezTo>
                  <a:pt x="-8350" y="215276"/>
                  <a:pt x="-13451" y="104584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144000" tIns="72000" rIns="180000" bIns="72000" rtlCol="0" anchor="ctr" anchorCtr="0">
            <a:normAutofit fontScale="77500" lnSpcReduction="20000"/>
          </a:bodyPr>
          <a:lstStyle/>
          <a:p>
            <a:pPr algn="ctr">
              <a:lnSpc>
                <a:spcPct val="80000"/>
              </a:lnSpc>
            </a:pPr>
            <a:r>
              <a:rPr lang="en-US" sz="1400" b="1" i="1" dirty="0">
                <a:solidFill>
                  <a:srgbClr val="CD202E"/>
                </a:solidFill>
                <a:latin typeface="HELVETICA NEUE LT 97 BLACK COND" panose="02000503000000000000" pitchFamily="2" charset="0"/>
              </a:rPr>
              <a:t>SUB HEADING TEXT GOES HERE!</a:t>
            </a:r>
          </a:p>
        </p:txBody>
      </p:sp>
      <p:pic>
        <p:nvPicPr>
          <p:cNvPr id="14" name="Picture 13" descr="A qr code with a few black squares&#10;&#10;Description automatically generated">
            <a:extLst>
              <a:ext uri="{FF2B5EF4-FFF2-40B4-BE49-F238E27FC236}">
                <a16:creationId xmlns:a16="http://schemas.microsoft.com/office/drawing/2014/main" id="{E9D1EE10-B803-A1C1-73AD-6C847CF37A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2702" y="6517906"/>
            <a:ext cx="612099" cy="612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6185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EC0D78-68FD-4F51-9048-597020C560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BA995D3-B721-AF4F-A864-C8E5E2EFF62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175239" y="0"/>
            <a:ext cx="3213459" cy="6919784"/>
          </a:xfrm>
        </p:spPr>
        <p:txBody>
          <a:bodyPr/>
          <a:lstStyle/>
          <a:p>
            <a:endParaRPr lang="en-US"/>
          </a:p>
        </p:txBody>
      </p:sp>
      <p:pic>
        <p:nvPicPr>
          <p:cNvPr id="16" name="Picture Placeholder 3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214D767F-512E-3DA2-233C-BA699852985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t="90" b="79189"/>
          <a:stretch/>
        </p:blipFill>
        <p:spPr>
          <a:xfrm>
            <a:off x="0" y="1"/>
            <a:ext cx="3563938" cy="1569308"/>
          </a:xfrm>
          <a:prstGeom prst="rect">
            <a:avLst/>
          </a:prstGeom>
          <a:noFill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90BFC58-397D-3089-F88C-847FE1F847F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rcRect t="47586" b="-22"/>
          <a:stretch/>
        </p:blipFill>
        <p:spPr>
          <a:xfrm>
            <a:off x="3969" y="3595817"/>
            <a:ext cx="3556000" cy="3962271"/>
          </a:xfrm>
          <a:prstGeom prst="rect">
            <a:avLst/>
          </a:prstGeom>
        </p:spPr>
      </p:pic>
      <p:grpSp>
        <p:nvGrpSpPr>
          <p:cNvPr id="5" name="object 3">
            <a:extLst>
              <a:ext uri="{FF2B5EF4-FFF2-40B4-BE49-F238E27FC236}">
                <a16:creationId xmlns:a16="http://schemas.microsoft.com/office/drawing/2014/main" id="{38C4FBCA-4C61-062A-4BEF-927B107FB16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85"/>
            <a:ext cx="3564254" cy="7560309"/>
            <a:chOff x="0" y="-185"/>
            <a:chExt cx="3564254" cy="7560309"/>
          </a:xfrm>
        </p:grpSpPr>
        <p:sp>
          <p:nvSpPr>
            <p:cNvPr id="6" name="object 4">
              <a:extLst>
                <a:ext uri="{FF2B5EF4-FFF2-40B4-BE49-F238E27FC236}">
                  <a16:creationId xmlns:a16="http://schemas.microsoft.com/office/drawing/2014/main" id="{A9B4C45B-3742-CD8F-B1EA-30FC660BC3B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8901" y="88714"/>
              <a:ext cx="3386454" cy="7382509"/>
            </a:xfrm>
            <a:custGeom>
              <a:avLst/>
              <a:gdLst/>
              <a:ahLst/>
              <a:cxnLst/>
              <a:rect l="l" t="t" r="r" b="b"/>
              <a:pathLst>
                <a:path w="3386454" h="7382509">
                  <a:moveTo>
                    <a:pt x="199097" y="0"/>
                  </a:moveTo>
                  <a:lnTo>
                    <a:pt x="153503" y="5267"/>
                  </a:lnTo>
                  <a:lnTo>
                    <a:pt x="111618" y="20268"/>
                  </a:lnTo>
                  <a:lnTo>
                    <a:pt x="74647" y="43796"/>
                  </a:lnTo>
                  <a:lnTo>
                    <a:pt x="43796" y="74647"/>
                  </a:lnTo>
                  <a:lnTo>
                    <a:pt x="20268" y="111618"/>
                  </a:lnTo>
                  <a:lnTo>
                    <a:pt x="5267" y="153503"/>
                  </a:lnTo>
                  <a:lnTo>
                    <a:pt x="0" y="199097"/>
                  </a:lnTo>
                  <a:lnTo>
                    <a:pt x="0" y="7183094"/>
                  </a:lnTo>
                  <a:lnTo>
                    <a:pt x="5267" y="7228693"/>
                  </a:lnTo>
                  <a:lnTo>
                    <a:pt x="20268" y="7270582"/>
                  </a:lnTo>
                  <a:lnTo>
                    <a:pt x="43796" y="7307554"/>
                  </a:lnTo>
                  <a:lnTo>
                    <a:pt x="74647" y="7338407"/>
                  </a:lnTo>
                  <a:lnTo>
                    <a:pt x="111618" y="7361936"/>
                  </a:lnTo>
                  <a:lnTo>
                    <a:pt x="153503" y="7376937"/>
                  </a:lnTo>
                  <a:lnTo>
                    <a:pt x="199097" y="7382205"/>
                  </a:lnTo>
                  <a:lnTo>
                    <a:pt x="3187103" y="7382205"/>
                  </a:lnTo>
                  <a:lnTo>
                    <a:pt x="3232697" y="7376937"/>
                  </a:lnTo>
                  <a:lnTo>
                    <a:pt x="3274582" y="7361936"/>
                  </a:lnTo>
                  <a:lnTo>
                    <a:pt x="3311553" y="7338407"/>
                  </a:lnTo>
                  <a:lnTo>
                    <a:pt x="3342404" y="7307554"/>
                  </a:lnTo>
                  <a:lnTo>
                    <a:pt x="3365932" y="7270582"/>
                  </a:lnTo>
                  <a:lnTo>
                    <a:pt x="3380933" y="7228693"/>
                  </a:lnTo>
                  <a:lnTo>
                    <a:pt x="3386201" y="7183094"/>
                  </a:lnTo>
                  <a:lnTo>
                    <a:pt x="3386201" y="199097"/>
                  </a:lnTo>
                  <a:lnTo>
                    <a:pt x="3380933" y="153503"/>
                  </a:lnTo>
                  <a:lnTo>
                    <a:pt x="3365932" y="111618"/>
                  </a:lnTo>
                  <a:lnTo>
                    <a:pt x="3342404" y="74647"/>
                  </a:lnTo>
                  <a:lnTo>
                    <a:pt x="3311553" y="43796"/>
                  </a:lnTo>
                  <a:lnTo>
                    <a:pt x="3274582" y="20268"/>
                  </a:lnTo>
                  <a:lnTo>
                    <a:pt x="3232697" y="5267"/>
                  </a:lnTo>
                  <a:lnTo>
                    <a:pt x="3187103" y="0"/>
                  </a:lnTo>
                  <a:lnTo>
                    <a:pt x="199097" y="0"/>
                  </a:lnTo>
                  <a:close/>
                </a:path>
              </a:pathLst>
            </a:custGeom>
            <a:ln w="1778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5">
              <a:extLst>
                <a:ext uri="{FF2B5EF4-FFF2-40B4-BE49-F238E27FC236}">
                  <a16:creationId xmlns:a16="http://schemas.microsoft.com/office/drawing/2014/main" id="{7F70A88B-BCBD-6B32-7C53-4E0C9E96DCD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2"/>
              <a:ext cx="3564254" cy="7560309"/>
            </a:xfrm>
            <a:custGeom>
              <a:avLst/>
              <a:gdLst/>
              <a:ahLst/>
              <a:cxnLst/>
              <a:rect l="l" t="t" r="r" b="b"/>
              <a:pathLst>
                <a:path w="3564254" h="7560309">
                  <a:moveTo>
                    <a:pt x="339394" y="7559992"/>
                  </a:moveTo>
                  <a:lnTo>
                    <a:pt x="0" y="7220610"/>
                  </a:lnTo>
                  <a:lnTo>
                    <a:pt x="0" y="7559992"/>
                  </a:lnTo>
                  <a:lnTo>
                    <a:pt x="339394" y="7559992"/>
                  </a:lnTo>
                  <a:close/>
                </a:path>
                <a:path w="3564254" h="7560309">
                  <a:moveTo>
                    <a:pt x="339394" y="0"/>
                  </a:moveTo>
                  <a:lnTo>
                    <a:pt x="0" y="0"/>
                  </a:lnTo>
                  <a:lnTo>
                    <a:pt x="0" y="339394"/>
                  </a:lnTo>
                  <a:lnTo>
                    <a:pt x="339394" y="0"/>
                  </a:lnTo>
                  <a:close/>
                </a:path>
                <a:path w="3564254" h="7560309">
                  <a:moveTo>
                    <a:pt x="3564001" y="7220598"/>
                  </a:moveTo>
                  <a:lnTo>
                    <a:pt x="3224606" y="7559992"/>
                  </a:lnTo>
                  <a:lnTo>
                    <a:pt x="3564001" y="7559992"/>
                  </a:lnTo>
                  <a:lnTo>
                    <a:pt x="3564001" y="7220598"/>
                  </a:lnTo>
                  <a:close/>
                </a:path>
                <a:path w="3564254" h="7560309">
                  <a:moveTo>
                    <a:pt x="3564001" y="0"/>
                  </a:moveTo>
                  <a:lnTo>
                    <a:pt x="3224606" y="0"/>
                  </a:lnTo>
                  <a:lnTo>
                    <a:pt x="3564001" y="339394"/>
                  </a:lnTo>
                  <a:lnTo>
                    <a:pt x="35640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D1EE682C-6D4B-A472-F8A0-1339C5989104}"/>
              </a:ext>
            </a:extLst>
          </p:cNvPr>
          <p:cNvSpPr txBox="1">
            <a:spLocks/>
          </p:cNvSpPr>
          <p:nvPr/>
        </p:nvSpPr>
        <p:spPr>
          <a:xfrm>
            <a:off x="413119" y="6066551"/>
            <a:ext cx="2569663" cy="2588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200" b="1" i="1" dirty="0">
                <a:latin typeface="HELVETICA NEUE LT 77 BOLD CONDE" panose="02000503000000000000" pitchFamily="2" charset="0"/>
              </a:rPr>
              <a:t>SUB HEADING TEXT GOES HERE!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1CE2A94-05B2-43E5-4202-807A6FAA717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08076" y="6544965"/>
            <a:ext cx="1553209" cy="2588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4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FIND OUT MORE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798A9CA-DC3D-B88C-8AD5-0F0E5BE24E6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48891" y="6765639"/>
            <a:ext cx="1708109" cy="2588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7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PH: 1234 567 890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C54884-C15A-4C57-DEB1-AD889AB6CC8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285026" y="4483469"/>
            <a:ext cx="1862324" cy="646087"/>
          </a:xfrm>
          <a:custGeom>
            <a:avLst/>
            <a:gdLst>
              <a:gd name="connsiteX0" fmla="*/ 0 w 1862324"/>
              <a:gd name="connsiteY0" fmla="*/ 0 h 646087"/>
              <a:gd name="connsiteX1" fmla="*/ 658021 w 1862324"/>
              <a:gd name="connsiteY1" fmla="*/ 0 h 646087"/>
              <a:gd name="connsiteX2" fmla="*/ 1297419 w 1862324"/>
              <a:gd name="connsiteY2" fmla="*/ 0 h 646087"/>
              <a:gd name="connsiteX3" fmla="*/ 1862324 w 1862324"/>
              <a:gd name="connsiteY3" fmla="*/ 0 h 646087"/>
              <a:gd name="connsiteX4" fmla="*/ 1862324 w 1862324"/>
              <a:gd name="connsiteY4" fmla="*/ 646087 h 646087"/>
              <a:gd name="connsiteX5" fmla="*/ 1278796 w 1862324"/>
              <a:gd name="connsiteY5" fmla="*/ 646087 h 646087"/>
              <a:gd name="connsiteX6" fmla="*/ 658021 w 1862324"/>
              <a:gd name="connsiteY6" fmla="*/ 646087 h 646087"/>
              <a:gd name="connsiteX7" fmla="*/ 0 w 1862324"/>
              <a:gd name="connsiteY7" fmla="*/ 646087 h 646087"/>
              <a:gd name="connsiteX8" fmla="*/ 0 w 1862324"/>
              <a:gd name="connsiteY8" fmla="*/ 0 h 64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2324" h="646087" fill="none" extrusionOk="0">
                <a:moveTo>
                  <a:pt x="0" y="0"/>
                </a:moveTo>
                <a:cubicBezTo>
                  <a:pt x="230434" y="28463"/>
                  <a:pt x="508829" y="-14908"/>
                  <a:pt x="658021" y="0"/>
                </a:cubicBezTo>
                <a:cubicBezTo>
                  <a:pt x="807213" y="14908"/>
                  <a:pt x="1047741" y="-31841"/>
                  <a:pt x="1297419" y="0"/>
                </a:cubicBezTo>
                <a:cubicBezTo>
                  <a:pt x="1547097" y="31841"/>
                  <a:pt x="1657420" y="-10566"/>
                  <a:pt x="1862324" y="0"/>
                </a:cubicBezTo>
                <a:cubicBezTo>
                  <a:pt x="1888096" y="179831"/>
                  <a:pt x="1844372" y="458392"/>
                  <a:pt x="1862324" y="646087"/>
                </a:cubicBezTo>
                <a:cubicBezTo>
                  <a:pt x="1723116" y="626725"/>
                  <a:pt x="1438056" y="669434"/>
                  <a:pt x="1278796" y="646087"/>
                </a:cubicBezTo>
                <a:cubicBezTo>
                  <a:pt x="1119536" y="622740"/>
                  <a:pt x="829267" y="644476"/>
                  <a:pt x="658021" y="646087"/>
                </a:cubicBezTo>
                <a:cubicBezTo>
                  <a:pt x="486775" y="647698"/>
                  <a:pt x="308066" y="645371"/>
                  <a:pt x="0" y="646087"/>
                </a:cubicBezTo>
                <a:cubicBezTo>
                  <a:pt x="14449" y="502313"/>
                  <a:pt x="-22215" y="169673"/>
                  <a:pt x="0" y="0"/>
                </a:cubicBezTo>
                <a:close/>
              </a:path>
              <a:path w="1862324" h="646087" stroke="0" extrusionOk="0">
                <a:moveTo>
                  <a:pt x="0" y="0"/>
                </a:moveTo>
                <a:cubicBezTo>
                  <a:pt x="145081" y="16439"/>
                  <a:pt x="417532" y="-23164"/>
                  <a:pt x="602151" y="0"/>
                </a:cubicBezTo>
                <a:cubicBezTo>
                  <a:pt x="786770" y="23164"/>
                  <a:pt x="921039" y="-3988"/>
                  <a:pt x="1167056" y="0"/>
                </a:cubicBezTo>
                <a:cubicBezTo>
                  <a:pt x="1413073" y="3988"/>
                  <a:pt x="1659777" y="1540"/>
                  <a:pt x="1862324" y="0"/>
                </a:cubicBezTo>
                <a:cubicBezTo>
                  <a:pt x="1865251" y="134889"/>
                  <a:pt x="1851438" y="476402"/>
                  <a:pt x="1862324" y="646087"/>
                </a:cubicBezTo>
                <a:cubicBezTo>
                  <a:pt x="1697233" y="656342"/>
                  <a:pt x="1533715" y="649637"/>
                  <a:pt x="1278796" y="646087"/>
                </a:cubicBezTo>
                <a:cubicBezTo>
                  <a:pt x="1023877" y="642537"/>
                  <a:pt x="805941" y="646776"/>
                  <a:pt x="620775" y="646087"/>
                </a:cubicBezTo>
                <a:cubicBezTo>
                  <a:pt x="435609" y="645398"/>
                  <a:pt x="278857" y="674338"/>
                  <a:pt x="0" y="646087"/>
                </a:cubicBezTo>
                <a:cubicBezTo>
                  <a:pt x="10603" y="382350"/>
                  <a:pt x="12373" y="226801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144000" tIns="251999" rIns="216000" bIns="144000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20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HEADING TEXT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6677030-CAFD-6256-FB55-DE3373C7EDA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86517" y="4990588"/>
            <a:ext cx="2196265" cy="721118"/>
          </a:xfrm>
          <a:custGeom>
            <a:avLst/>
            <a:gdLst>
              <a:gd name="connsiteX0" fmla="*/ 0 w 2196265"/>
              <a:gd name="connsiteY0" fmla="*/ 0 h 721118"/>
              <a:gd name="connsiteX1" fmla="*/ 527104 w 2196265"/>
              <a:gd name="connsiteY1" fmla="*/ 0 h 721118"/>
              <a:gd name="connsiteX2" fmla="*/ 1076170 w 2196265"/>
              <a:gd name="connsiteY2" fmla="*/ 0 h 721118"/>
              <a:gd name="connsiteX3" fmla="*/ 1647199 w 2196265"/>
              <a:gd name="connsiteY3" fmla="*/ 0 h 721118"/>
              <a:gd name="connsiteX4" fmla="*/ 2196265 w 2196265"/>
              <a:gd name="connsiteY4" fmla="*/ 0 h 721118"/>
              <a:gd name="connsiteX5" fmla="*/ 2196265 w 2196265"/>
              <a:gd name="connsiteY5" fmla="*/ 367770 h 721118"/>
              <a:gd name="connsiteX6" fmla="*/ 2196265 w 2196265"/>
              <a:gd name="connsiteY6" fmla="*/ 721118 h 721118"/>
              <a:gd name="connsiteX7" fmla="*/ 1603273 w 2196265"/>
              <a:gd name="connsiteY7" fmla="*/ 721118 h 721118"/>
              <a:gd name="connsiteX8" fmla="*/ 1010282 w 2196265"/>
              <a:gd name="connsiteY8" fmla="*/ 721118 h 721118"/>
              <a:gd name="connsiteX9" fmla="*/ 0 w 2196265"/>
              <a:gd name="connsiteY9" fmla="*/ 721118 h 721118"/>
              <a:gd name="connsiteX10" fmla="*/ 0 w 2196265"/>
              <a:gd name="connsiteY10" fmla="*/ 367770 h 721118"/>
              <a:gd name="connsiteX11" fmla="*/ 0 w 2196265"/>
              <a:gd name="connsiteY11" fmla="*/ 0 h 72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6265" h="721118" fill="none" extrusionOk="0">
                <a:moveTo>
                  <a:pt x="0" y="0"/>
                </a:moveTo>
                <a:cubicBezTo>
                  <a:pt x="248452" y="-16501"/>
                  <a:pt x="335028" y="9169"/>
                  <a:pt x="527104" y="0"/>
                </a:cubicBezTo>
                <a:cubicBezTo>
                  <a:pt x="719180" y="-9169"/>
                  <a:pt x="847826" y="-2974"/>
                  <a:pt x="1076170" y="0"/>
                </a:cubicBezTo>
                <a:cubicBezTo>
                  <a:pt x="1304514" y="2974"/>
                  <a:pt x="1519148" y="-11430"/>
                  <a:pt x="1647199" y="0"/>
                </a:cubicBezTo>
                <a:cubicBezTo>
                  <a:pt x="1775250" y="11430"/>
                  <a:pt x="2086149" y="-9575"/>
                  <a:pt x="2196265" y="0"/>
                </a:cubicBezTo>
                <a:cubicBezTo>
                  <a:pt x="2194314" y="164316"/>
                  <a:pt x="2211119" y="229353"/>
                  <a:pt x="2196265" y="367770"/>
                </a:cubicBezTo>
                <a:cubicBezTo>
                  <a:pt x="2181412" y="506187"/>
                  <a:pt x="2180111" y="585690"/>
                  <a:pt x="2196265" y="721118"/>
                </a:cubicBezTo>
                <a:cubicBezTo>
                  <a:pt x="1923313" y="702918"/>
                  <a:pt x="1744829" y="708318"/>
                  <a:pt x="1603273" y="721118"/>
                </a:cubicBezTo>
                <a:cubicBezTo>
                  <a:pt x="1461717" y="733918"/>
                  <a:pt x="1230166" y="727184"/>
                  <a:pt x="1010282" y="721118"/>
                </a:cubicBezTo>
                <a:cubicBezTo>
                  <a:pt x="790398" y="715052"/>
                  <a:pt x="237591" y="738101"/>
                  <a:pt x="0" y="721118"/>
                </a:cubicBezTo>
                <a:cubicBezTo>
                  <a:pt x="11644" y="583281"/>
                  <a:pt x="-838" y="483314"/>
                  <a:pt x="0" y="367770"/>
                </a:cubicBezTo>
                <a:cubicBezTo>
                  <a:pt x="838" y="252226"/>
                  <a:pt x="1073" y="116975"/>
                  <a:pt x="0" y="0"/>
                </a:cubicBezTo>
                <a:close/>
              </a:path>
              <a:path w="2196265" h="721118" stroke="0" extrusionOk="0">
                <a:moveTo>
                  <a:pt x="0" y="0"/>
                </a:moveTo>
                <a:cubicBezTo>
                  <a:pt x="191008" y="-151"/>
                  <a:pt x="284629" y="17174"/>
                  <a:pt x="527104" y="0"/>
                </a:cubicBezTo>
                <a:cubicBezTo>
                  <a:pt x="769579" y="-17174"/>
                  <a:pt x="894130" y="15127"/>
                  <a:pt x="1010282" y="0"/>
                </a:cubicBezTo>
                <a:cubicBezTo>
                  <a:pt x="1126434" y="-15127"/>
                  <a:pt x="1385204" y="-2003"/>
                  <a:pt x="1603273" y="0"/>
                </a:cubicBezTo>
                <a:cubicBezTo>
                  <a:pt x="1821342" y="2003"/>
                  <a:pt x="1941068" y="-13693"/>
                  <a:pt x="2196265" y="0"/>
                </a:cubicBezTo>
                <a:cubicBezTo>
                  <a:pt x="2212944" y="86161"/>
                  <a:pt x="2209270" y="277283"/>
                  <a:pt x="2196265" y="353348"/>
                </a:cubicBezTo>
                <a:cubicBezTo>
                  <a:pt x="2183260" y="429413"/>
                  <a:pt x="2180017" y="568952"/>
                  <a:pt x="2196265" y="721118"/>
                </a:cubicBezTo>
                <a:cubicBezTo>
                  <a:pt x="2037158" y="706601"/>
                  <a:pt x="1870402" y="696648"/>
                  <a:pt x="1647199" y="721118"/>
                </a:cubicBezTo>
                <a:cubicBezTo>
                  <a:pt x="1423996" y="745588"/>
                  <a:pt x="1347211" y="721509"/>
                  <a:pt x="1054207" y="721118"/>
                </a:cubicBezTo>
                <a:cubicBezTo>
                  <a:pt x="761203" y="720727"/>
                  <a:pt x="701051" y="700630"/>
                  <a:pt x="571029" y="721118"/>
                </a:cubicBezTo>
                <a:cubicBezTo>
                  <a:pt x="441007" y="741606"/>
                  <a:pt x="279720" y="704109"/>
                  <a:pt x="0" y="721118"/>
                </a:cubicBezTo>
                <a:cubicBezTo>
                  <a:pt x="13932" y="635148"/>
                  <a:pt x="-13225" y="524691"/>
                  <a:pt x="0" y="360559"/>
                </a:cubicBezTo>
                <a:cubicBezTo>
                  <a:pt x="13225" y="196427"/>
                  <a:pt x="2260" y="73943"/>
                  <a:pt x="0" y="0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none" lIns="108000" tIns="180000" rIns="216000" bIns="144000" rtlCol="0" anchor="ctr" anchorCtr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32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GOES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E592F34-4849-98D1-B056-A0F920FED3C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98223" y="5658500"/>
            <a:ext cx="2138203" cy="342141"/>
          </a:xfrm>
          <a:custGeom>
            <a:avLst/>
            <a:gdLst>
              <a:gd name="connsiteX0" fmla="*/ 0 w 2138203"/>
              <a:gd name="connsiteY0" fmla="*/ 0 h 342141"/>
              <a:gd name="connsiteX1" fmla="*/ 513169 w 2138203"/>
              <a:gd name="connsiteY1" fmla="*/ 0 h 342141"/>
              <a:gd name="connsiteX2" fmla="*/ 1047719 w 2138203"/>
              <a:gd name="connsiteY2" fmla="*/ 0 h 342141"/>
              <a:gd name="connsiteX3" fmla="*/ 1582270 w 2138203"/>
              <a:gd name="connsiteY3" fmla="*/ 0 h 342141"/>
              <a:gd name="connsiteX4" fmla="*/ 2138203 w 2138203"/>
              <a:gd name="connsiteY4" fmla="*/ 0 h 342141"/>
              <a:gd name="connsiteX5" fmla="*/ 2138203 w 2138203"/>
              <a:gd name="connsiteY5" fmla="*/ 342141 h 342141"/>
              <a:gd name="connsiteX6" fmla="*/ 1603652 w 2138203"/>
              <a:gd name="connsiteY6" fmla="*/ 342141 h 342141"/>
              <a:gd name="connsiteX7" fmla="*/ 1111866 w 2138203"/>
              <a:gd name="connsiteY7" fmla="*/ 342141 h 342141"/>
              <a:gd name="connsiteX8" fmla="*/ 620079 w 2138203"/>
              <a:gd name="connsiteY8" fmla="*/ 342141 h 342141"/>
              <a:gd name="connsiteX9" fmla="*/ 0 w 2138203"/>
              <a:gd name="connsiteY9" fmla="*/ 342141 h 342141"/>
              <a:gd name="connsiteX10" fmla="*/ 0 w 2138203"/>
              <a:gd name="connsiteY10" fmla="*/ 0 h 342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38203" h="342141" fill="none" extrusionOk="0">
                <a:moveTo>
                  <a:pt x="0" y="0"/>
                </a:moveTo>
                <a:cubicBezTo>
                  <a:pt x="164712" y="11785"/>
                  <a:pt x="385189" y="18857"/>
                  <a:pt x="513169" y="0"/>
                </a:cubicBezTo>
                <a:cubicBezTo>
                  <a:pt x="641149" y="-18857"/>
                  <a:pt x="927706" y="23147"/>
                  <a:pt x="1047719" y="0"/>
                </a:cubicBezTo>
                <a:cubicBezTo>
                  <a:pt x="1167732" y="-23147"/>
                  <a:pt x="1374941" y="-1838"/>
                  <a:pt x="1582270" y="0"/>
                </a:cubicBezTo>
                <a:cubicBezTo>
                  <a:pt x="1789599" y="1838"/>
                  <a:pt x="1909990" y="17508"/>
                  <a:pt x="2138203" y="0"/>
                </a:cubicBezTo>
                <a:cubicBezTo>
                  <a:pt x="2136540" y="117926"/>
                  <a:pt x="2144058" y="208826"/>
                  <a:pt x="2138203" y="342141"/>
                </a:cubicBezTo>
                <a:cubicBezTo>
                  <a:pt x="2026242" y="366806"/>
                  <a:pt x="1770980" y="317706"/>
                  <a:pt x="1603652" y="342141"/>
                </a:cubicBezTo>
                <a:cubicBezTo>
                  <a:pt x="1436324" y="366576"/>
                  <a:pt x="1297243" y="318144"/>
                  <a:pt x="1111866" y="342141"/>
                </a:cubicBezTo>
                <a:cubicBezTo>
                  <a:pt x="926489" y="366138"/>
                  <a:pt x="759579" y="357803"/>
                  <a:pt x="620079" y="342141"/>
                </a:cubicBezTo>
                <a:cubicBezTo>
                  <a:pt x="480579" y="326479"/>
                  <a:pt x="275464" y="362285"/>
                  <a:pt x="0" y="342141"/>
                </a:cubicBezTo>
                <a:cubicBezTo>
                  <a:pt x="-16007" y="186677"/>
                  <a:pt x="-12779" y="165186"/>
                  <a:pt x="0" y="0"/>
                </a:cubicBezTo>
                <a:close/>
              </a:path>
              <a:path w="2138203" h="342141" stroke="0" extrusionOk="0">
                <a:moveTo>
                  <a:pt x="0" y="0"/>
                </a:moveTo>
                <a:cubicBezTo>
                  <a:pt x="226702" y="-6896"/>
                  <a:pt x="262326" y="11189"/>
                  <a:pt x="513169" y="0"/>
                </a:cubicBezTo>
                <a:cubicBezTo>
                  <a:pt x="764012" y="-11189"/>
                  <a:pt x="819296" y="-20302"/>
                  <a:pt x="983573" y="0"/>
                </a:cubicBezTo>
                <a:cubicBezTo>
                  <a:pt x="1147850" y="20302"/>
                  <a:pt x="1285802" y="-27034"/>
                  <a:pt x="1560888" y="0"/>
                </a:cubicBezTo>
                <a:cubicBezTo>
                  <a:pt x="1835975" y="27034"/>
                  <a:pt x="1915047" y="-19380"/>
                  <a:pt x="2138203" y="0"/>
                </a:cubicBezTo>
                <a:cubicBezTo>
                  <a:pt x="2128289" y="145113"/>
                  <a:pt x="2145251" y="253164"/>
                  <a:pt x="2138203" y="342141"/>
                </a:cubicBezTo>
                <a:cubicBezTo>
                  <a:pt x="2026972" y="334060"/>
                  <a:pt x="1813583" y="364309"/>
                  <a:pt x="1646416" y="342141"/>
                </a:cubicBezTo>
                <a:cubicBezTo>
                  <a:pt x="1479249" y="319973"/>
                  <a:pt x="1301566" y="342323"/>
                  <a:pt x="1154630" y="342141"/>
                </a:cubicBezTo>
                <a:cubicBezTo>
                  <a:pt x="1007694" y="341959"/>
                  <a:pt x="745971" y="359212"/>
                  <a:pt x="577315" y="342141"/>
                </a:cubicBezTo>
                <a:cubicBezTo>
                  <a:pt x="408659" y="325070"/>
                  <a:pt x="146290" y="329457"/>
                  <a:pt x="0" y="342141"/>
                </a:cubicBezTo>
                <a:cubicBezTo>
                  <a:pt x="-8350" y="215276"/>
                  <a:pt x="-13451" y="104584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 lIns="144000" tIns="72000" rIns="180000" bIns="72000" rtlCol="0" anchor="ctr" anchorCtr="0">
            <a:normAutofit fontScale="77500" lnSpcReduction="20000"/>
          </a:bodyPr>
          <a:lstStyle/>
          <a:p>
            <a:pPr algn="ctr">
              <a:lnSpc>
                <a:spcPct val="80000"/>
              </a:lnSpc>
            </a:pPr>
            <a:r>
              <a:rPr lang="en-US" sz="1400" b="1" i="1" dirty="0">
                <a:solidFill>
                  <a:srgbClr val="CD202E"/>
                </a:solidFill>
                <a:latin typeface="HELVETICA NEUE LT 97 BLACK COND" panose="02000503000000000000" pitchFamily="2" charset="0"/>
              </a:rPr>
              <a:t>SUB HEADING TEXT GOES HERE!</a:t>
            </a:r>
          </a:p>
        </p:txBody>
      </p:sp>
      <p:pic>
        <p:nvPicPr>
          <p:cNvPr id="4" name="Picture 3" descr="A qr code with a few black squares&#10;&#10;Description automatically generated">
            <a:extLst>
              <a:ext uri="{FF2B5EF4-FFF2-40B4-BE49-F238E27FC236}">
                <a16:creationId xmlns:a16="http://schemas.microsoft.com/office/drawing/2014/main" id="{C4C32FE2-BD2A-F3C1-81B6-6DE81AEEE4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2702" y="6517906"/>
            <a:ext cx="612099" cy="612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0681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44678E-F4E8-3C13-FE10-74512B6EAC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31101CB-A32A-CA8E-8931-1F24622548B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5239" y="0"/>
            <a:ext cx="3213459" cy="6664755"/>
          </a:xfrm>
        </p:spPr>
        <p:txBody>
          <a:bodyPr/>
          <a:lstStyle/>
          <a:p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23BA06E-7517-F631-68EE-790D1E71BFB9}"/>
              </a:ext>
            </a:extLst>
          </p:cNvPr>
          <p:cNvGrpSpPr/>
          <p:nvPr/>
        </p:nvGrpSpPr>
        <p:grpSpPr>
          <a:xfrm>
            <a:off x="3969" y="838711"/>
            <a:ext cx="3556598" cy="6719378"/>
            <a:chOff x="3969" y="838711"/>
            <a:chExt cx="3556598" cy="671937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999DD96-A6B5-C702-7A43-67CEF399CBAC}"/>
                </a:ext>
              </a:extLst>
            </p:cNvPr>
            <p:cNvPicPr>
              <a:picLocks/>
            </p:cNvPicPr>
            <p:nvPr/>
          </p:nvPicPr>
          <p:blipFill>
            <a:blip r:embed="rId2"/>
            <a:srcRect t="49978" b="20"/>
            <a:stretch/>
          </p:blipFill>
          <p:spPr>
            <a:xfrm>
              <a:off x="3969" y="3779837"/>
              <a:ext cx="3556000" cy="3778252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6C369EC-657B-E9CB-9F6C-F5412EA97A6F}"/>
                </a:ext>
              </a:extLst>
            </p:cNvPr>
            <p:cNvPicPr>
              <a:picLocks/>
            </p:cNvPicPr>
            <p:nvPr/>
          </p:nvPicPr>
          <p:blipFill>
            <a:blip r:embed="rId2"/>
            <a:srcRect l="56320" t="11076" r="1" b="20"/>
            <a:stretch/>
          </p:blipFill>
          <p:spPr>
            <a:xfrm>
              <a:off x="2007358" y="838711"/>
              <a:ext cx="1553209" cy="6717830"/>
            </a:xfrm>
            <a:prstGeom prst="rect">
              <a:avLst/>
            </a:prstGeom>
          </p:spPr>
        </p:pic>
      </p:grpSp>
      <p:pic>
        <p:nvPicPr>
          <p:cNvPr id="4" name="Picture 3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95B560B9-456E-BCBB-1C64-BD878C78518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rcRect b="82360"/>
          <a:stretch/>
        </p:blipFill>
        <p:spPr>
          <a:xfrm>
            <a:off x="3969" y="1587"/>
            <a:ext cx="3556000" cy="1332943"/>
          </a:xfrm>
          <a:prstGeom prst="rect">
            <a:avLst/>
          </a:prstGeom>
        </p:spPr>
      </p:pic>
      <p:grpSp>
        <p:nvGrpSpPr>
          <p:cNvPr id="5" name="object 3">
            <a:extLst>
              <a:ext uri="{FF2B5EF4-FFF2-40B4-BE49-F238E27FC236}">
                <a16:creationId xmlns:a16="http://schemas.microsoft.com/office/drawing/2014/main" id="{2EA75FC2-E094-6D74-F04D-C7A49844C0D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85"/>
            <a:ext cx="3564254" cy="7560309"/>
            <a:chOff x="0" y="-185"/>
            <a:chExt cx="3564254" cy="7560309"/>
          </a:xfrm>
        </p:grpSpPr>
        <p:sp>
          <p:nvSpPr>
            <p:cNvPr id="6" name="object 4">
              <a:extLst>
                <a:ext uri="{FF2B5EF4-FFF2-40B4-BE49-F238E27FC236}">
                  <a16:creationId xmlns:a16="http://schemas.microsoft.com/office/drawing/2014/main" id="{E2DF754A-D073-94CF-DC0E-E2B85583DC5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8901" y="88714"/>
              <a:ext cx="3386454" cy="7382509"/>
            </a:xfrm>
            <a:custGeom>
              <a:avLst/>
              <a:gdLst/>
              <a:ahLst/>
              <a:cxnLst/>
              <a:rect l="l" t="t" r="r" b="b"/>
              <a:pathLst>
                <a:path w="3386454" h="7382509">
                  <a:moveTo>
                    <a:pt x="199097" y="0"/>
                  </a:moveTo>
                  <a:lnTo>
                    <a:pt x="153503" y="5267"/>
                  </a:lnTo>
                  <a:lnTo>
                    <a:pt x="111618" y="20268"/>
                  </a:lnTo>
                  <a:lnTo>
                    <a:pt x="74647" y="43796"/>
                  </a:lnTo>
                  <a:lnTo>
                    <a:pt x="43796" y="74647"/>
                  </a:lnTo>
                  <a:lnTo>
                    <a:pt x="20268" y="111618"/>
                  </a:lnTo>
                  <a:lnTo>
                    <a:pt x="5267" y="153503"/>
                  </a:lnTo>
                  <a:lnTo>
                    <a:pt x="0" y="199097"/>
                  </a:lnTo>
                  <a:lnTo>
                    <a:pt x="0" y="7183094"/>
                  </a:lnTo>
                  <a:lnTo>
                    <a:pt x="5267" y="7228693"/>
                  </a:lnTo>
                  <a:lnTo>
                    <a:pt x="20268" y="7270582"/>
                  </a:lnTo>
                  <a:lnTo>
                    <a:pt x="43796" y="7307554"/>
                  </a:lnTo>
                  <a:lnTo>
                    <a:pt x="74647" y="7338407"/>
                  </a:lnTo>
                  <a:lnTo>
                    <a:pt x="111618" y="7361936"/>
                  </a:lnTo>
                  <a:lnTo>
                    <a:pt x="153503" y="7376937"/>
                  </a:lnTo>
                  <a:lnTo>
                    <a:pt x="199097" y="7382205"/>
                  </a:lnTo>
                  <a:lnTo>
                    <a:pt x="3187103" y="7382205"/>
                  </a:lnTo>
                  <a:lnTo>
                    <a:pt x="3232697" y="7376937"/>
                  </a:lnTo>
                  <a:lnTo>
                    <a:pt x="3274582" y="7361936"/>
                  </a:lnTo>
                  <a:lnTo>
                    <a:pt x="3311553" y="7338407"/>
                  </a:lnTo>
                  <a:lnTo>
                    <a:pt x="3342404" y="7307554"/>
                  </a:lnTo>
                  <a:lnTo>
                    <a:pt x="3365932" y="7270582"/>
                  </a:lnTo>
                  <a:lnTo>
                    <a:pt x="3380933" y="7228693"/>
                  </a:lnTo>
                  <a:lnTo>
                    <a:pt x="3386201" y="7183094"/>
                  </a:lnTo>
                  <a:lnTo>
                    <a:pt x="3386201" y="199097"/>
                  </a:lnTo>
                  <a:lnTo>
                    <a:pt x="3380933" y="153503"/>
                  </a:lnTo>
                  <a:lnTo>
                    <a:pt x="3365932" y="111618"/>
                  </a:lnTo>
                  <a:lnTo>
                    <a:pt x="3342404" y="74647"/>
                  </a:lnTo>
                  <a:lnTo>
                    <a:pt x="3311553" y="43796"/>
                  </a:lnTo>
                  <a:lnTo>
                    <a:pt x="3274582" y="20268"/>
                  </a:lnTo>
                  <a:lnTo>
                    <a:pt x="3232697" y="5267"/>
                  </a:lnTo>
                  <a:lnTo>
                    <a:pt x="3187103" y="0"/>
                  </a:lnTo>
                  <a:lnTo>
                    <a:pt x="199097" y="0"/>
                  </a:lnTo>
                  <a:close/>
                </a:path>
              </a:pathLst>
            </a:custGeom>
            <a:ln w="1778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5">
              <a:extLst>
                <a:ext uri="{FF2B5EF4-FFF2-40B4-BE49-F238E27FC236}">
                  <a16:creationId xmlns:a16="http://schemas.microsoft.com/office/drawing/2014/main" id="{502488C1-3216-04DF-9EC2-631894B3822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2"/>
              <a:ext cx="3564254" cy="7560309"/>
            </a:xfrm>
            <a:custGeom>
              <a:avLst/>
              <a:gdLst/>
              <a:ahLst/>
              <a:cxnLst/>
              <a:rect l="l" t="t" r="r" b="b"/>
              <a:pathLst>
                <a:path w="3564254" h="7560309">
                  <a:moveTo>
                    <a:pt x="339394" y="7559992"/>
                  </a:moveTo>
                  <a:lnTo>
                    <a:pt x="0" y="7220610"/>
                  </a:lnTo>
                  <a:lnTo>
                    <a:pt x="0" y="7559992"/>
                  </a:lnTo>
                  <a:lnTo>
                    <a:pt x="339394" y="7559992"/>
                  </a:lnTo>
                  <a:close/>
                </a:path>
                <a:path w="3564254" h="7560309">
                  <a:moveTo>
                    <a:pt x="339394" y="0"/>
                  </a:moveTo>
                  <a:lnTo>
                    <a:pt x="0" y="0"/>
                  </a:lnTo>
                  <a:lnTo>
                    <a:pt x="0" y="339394"/>
                  </a:lnTo>
                  <a:lnTo>
                    <a:pt x="339394" y="0"/>
                  </a:lnTo>
                  <a:close/>
                </a:path>
                <a:path w="3564254" h="7560309">
                  <a:moveTo>
                    <a:pt x="3564001" y="7220598"/>
                  </a:moveTo>
                  <a:lnTo>
                    <a:pt x="3224606" y="7559992"/>
                  </a:lnTo>
                  <a:lnTo>
                    <a:pt x="3564001" y="7559992"/>
                  </a:lnTo>
                  <a:lnTo>
                    <a:pt x="3564001" y="7220598"/>
                  </a:lnTo>
                  <a:close/>
                </a:path>
                <a:path w="3564254" h="7560309">
                  <a:moveTo>
                    <a:pt x="3564001" y="0"/>
                  </a:moveTo>
                  <a:lnTo>
                    <a:pt x="3224606" y="0"/>
                  </a:lnTo>
                  <a:lnTo>
                    <a:pt x="3564001" y="339394"/>
                  </a:lnTo>
                  <a:lnTo>
                    <a:pt x="35640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B0F9784-7552-EF0F-D94C-77C1840A9BC9}"/>
              </a:ext>
            </a:extLst>
          </p:cNvPr>
          <p:cNvSpPr txBox="1">
            <a:spLocks/>
          </p:cNvSpPr>
          <p:nvPr/>
        </p:nvSpPr>
        <p:spPr>
          <a:xfrm>
            <a:off x="1781969" y="4930347"/>
            <a:ext cx="1282503" cy="976186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2400" b="1" i="1" dirty="0">
                <a:solidFill>
                  <a:schemeClr val="bg2">
                    <a:lumMod val="25000"/>
                  </a:schemeClr>
                </a:solidFill>
                <a:latin typeface="HELVETICA NEUE LT 97 BLACK COND" panose="02000503000000000000" pitchFamily="2" charset="0"/>
              </a:rPr>
              <a:t>HEADING TEXT CAN GO HERE!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DC3074-3F99-BE51-66F6-CD46858312D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11820" y="6055445"/>
            <a:ext cx="2569663" cy="2588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400" b="1" i="1" dirty="0">
                <a:solidFill>
                  <a:schemeClr val="bg1"/>
                </a:solidFill>
                <a:latin typeface="HELVETICA NEUE LT 77 BOLD CONDE" panose="02000503000000000000" pitchFamily="2" charset="0"/>
              </a:rPr>
              <a:t>SUB HEADING TEXT GOES HERE!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3D9B27C-A7E9-3139-61DE-F4F1A382154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57504" y="6668535"/>
            <a:ext cx="1553209" cy="2588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400" b="1" i="1" dirty="0">
                <a:solidFill>
                  <a:srgbClr val="CD202E"/>
                </a:solidFill>
                <a:latin typeface="HELVETICA NEUE LT 97 BLACK COND" panose="02000503000000000000" pitchFamily="2" charset="0"/>
              </a:rPr>
              <a:t>FIND OUT MORE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29CBD88-33D6-E59B-0517-789B3FD25617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98319" y="6889209"/>
            <a:ext cx="1708109" cy="2588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700" b="1" i="1" dirty="0">
                <a:latin typeface="HELVETICA NEUE LT 97 BLACK COND" panose="02000503000000000000" pitchFamily="2" charset="0"/>
              </a:rPr>
              <a:t>PH: 1234 567 890</a:t>
            </a:r>
          </a:p>
        </p:txBody>
      </p:sp>
      <p:pic>
        <p:nvPicPr>
          <p:cNvPr id="11" name="Picture 10" descr="A qr code with a few black squares&#10;&#10;Description automatically generated">
            <a:extLst>
              <a:ext uri="{FF2B5EF4-FFF2-40B4-BE49-F238E27FC236}">
                <a16:creationId xmlns:a16="http://schemas.microsoft.com/office/drawing/2014/main" id="{D86BA21F-4BC3-6142-396B-1E02B180EB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2148" y="6552633"/>
            <a:ext cx="612099" cy="612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0389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A4D6D14-15F9-B214-4C3E-F7DB27F4A55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0" y="0"/>
            <a:ext cx="3563938" cy="6886865"/>
          </a:xfrm>
        </p:spPr>
        <p:txBody>
          <a:bodyPr/>
          <a:lstStyle/>
          <a:p>
            <a:endParaRPr lang="en-US"/>
          </a:p>
        </p:txBody>
      </p:sp>
      <p:pic>
        <p:nvPicPr>
          <p:cNvPr id="3" name="Picture Placeholder 15" descr="A black and red background&#10;&#10;AI-generated content may be incorrect.">
            <a:extLst>
              <a:ext uri="{FF2B5EF4-FFF2-40B4-BE49-F238E27FC236}">
                <a16:creationId xmlns:a16="http://schemas.microsoft.com/office/drawing/2014/main" id="{0CC74329-B7F6-A77E-E700-99DB3BB2A8A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t="49928" b="1222"/>
          <a:stretch/>
        </p:blipFill>
        <p:spPr>
          <a:xfrm>
            <a:off x="-316" y="3838575"/>
            <a:ext cx="3556000" cy="3691377"/>
          </a:xfrm>
          <a:prstGeom prst="rect">
            <a:avLst/>
          </a:prstGeom>
          <a:noFill/>
        </p:spPr>
      </p:pic>
      <p:pic>
        <p:nvPicPr>
          <p:cNvPr id="14" name="Picture Placeholder 15" descr="A black and red background&#10;&#10;AI-generated content may be incorrect.">
            <a:extLst>
              <a:ext uri="{FF2B5EF4-FFF2-40B4-BE49-F238E27FC236}">
                <a16:creationId xmlns:a16="http://schemas.microsoft.com/office/drawing/2014/main" id="{B687BE05-71B2-BD0A-7610-CC4E3E28478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rcRect l="55255" t="1222" b="1222"/>
          <a:stretch/>
        </p:blipFill>
        <p:spPr>
          <a:xfrm>
            <a:off x="1962150" y="155714"/>
            <a:ext cx="1591185" cy="7371894"/>
          </a:xfrm>
          <a:prstGeom prst="rect">
            <a:avLst/>
          </a:prstGeom>
          <a:noFill/>
        </p:spPr>
      </p:pic>
      <p:pic>
        <p:nvPicPr>
          <p:cNvPr id="4" name="Picture 3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4A047A5F-0278-4BC2-C537-8C7CB2BE1A2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rcRect b="82360"/>
          <a:stretch/>
        </p:blipFill>
        <p:spPr>
          <a:xfrm>
            <a:off x="3969" y="1587"/>
            <a:ext cx="3556000" cy="1332943"/>
          </a:xfrm>
          <a:prstGeom prst="rect">
            <a:avLst/>
          </a:prstGeom>
        </p:spPr>
      </p:pic>
      <p:grpSp>
        <p:nvGrpSpPr>
          <p:cNvPr id="5" name="object 3">
            <a:extLst>
              <a:ext uri="{FF2B5EF4-FFF2-40B4-BE49-F238E27FC236}">
                <a16:creationId xmlns:a16="http://schemas.microsoft.com/office/drawing/2014/main" id="{16DB0485-B3FA-A7C4-6842-80A1642FF96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85"/>
            <a:ext cx="3564254" cy="7560309"/>
            <a:chOff x="0" y="-185"/>
            <a:chExt cx="3564254" cy="7560309"/>
          </a:xfrm>
        </p:grpSpPr>
        <p:sp>
          <p:nvSpPr>
            <p:cNvPr id="6" name="object 4">
              <a:extLst>
                <a:ext uri="{FF2B5EF4-FFF2-40B4-BE49-F238E27FC236}">
                  <a16:creationId xmlns:a16="http://schemas.microsoft.com/office/drawing/2014/main" id="{A3E7FB74-D4C1-1B76-C197-5A92CC99E05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8901" y="88714"/>
              <a:ext cx="3386454" cy="7382509"/>
            </a:xfrm>
            <a:custGeom>
              <a:avLst/>
              <a:gdLst/>
              <a:ahLst/>
              <a:cxnLst/>
              <a:rect l="l" t="t" r="r" b="b"/>
              <a:pathLst>
                <a:path w="3386454" h="7382509">
                  <a:moveTo>
                    <a:pt x="199097" y="0"/>
                  </a:moveTo>
                  <a:lnTo>
                    <a:pt x="153503" y="5267"/>
                  </a:lnTo>
                  <a:lnTo>
                    <a:pt x="111618" y="20268"/>
                  </a:lnTo>
                  <a:lnTo>
                    <a:pt x="74647" y="43796"/>
                  </a:lnTo>
                  <a:lnTo>
                    <a:pt x="43796" y="74647"/>
                  </a:lnTo>
                  <a:lnTo>
                    <a:pt x="20268" y="111618"/>
                  </a:lnTo>
                  <a:lnTo>
                    <a:pt x="5267" y="153503"/>
                  </a:lnTo>
                  <a:lnTo>
                    <a:pt x="0" y="199097"/>
                  </a:lnTo>
                  <a:lnTo>
                    <a:pt x="0" y="7183094"/>
                  </a:lnTo>
                  <a:lnTo>
                    <a:pt x="5267" y="7228693"/>
                  </a:lnTo>
                  <a:lnTo>
                    <a:pt x="20268" y="7270582"/>
                  </a:lnTo>
                  <a:lnTo>
                    <a:pt x="43796" y="7307554"/>
                  </a:lnTo>
                  <a:lnTo>
                    <a:pt x="74647" y="7338407"/>
                  </a:lnTo>
                  <a:lnTo>
                    <a:pt x="111618" y="7361936"/>
                  </a:lnTo>
                  <a:lnTo>
                    <a:pt x="153503" y="7376937"/>
                  </a:lnTo>
                  <a:lnTo>
                    <a:pt x="199097" y="7382205"/>
                  </a:lnTo>
                  <a:lnTo>
                    <a:pt x="3187103" y="7382205"/>
                  </a:lnTo>
                  <a:lnTo>
                    <a:pt x="3232697" y="7376937"/>
                  </a:lnTo>
                  <a:lnTo>
                    <a:pt x="3274582" y="7361936"/>
                  </a:lnTo>
                  <a:lnTo>
                    <a:pt x="3311553" y="7338407"/>
                  </a:lnTo>
                  <a:lnTo>
                    <a:pt x="3342404" y="7307554"/>
                  </a:lnTo>
                  <a:lnTo>
                    <a:pt x="3365932" y="7270582"/>
                  </a:lnTo>
                  <a:lnTo>
                    <a:pt x="3380933" y="7228693"/>
                  </a:lnTo>
                  <a:lnTo>
                    <a:pt x="3386201" y="7183094"/>
                  </a:lnTo>
                  <a:lnTo>
                    <a:pt x="3386201" y="199097"/>
                  </a:lnTo>
                  <a:lnTo>
                    <a:pt x="3380933" y="153503"/>
                  </a:lnTo>
                  <a:lnTo>
                    <a:pt x="3365932" y="111618"/>
                  </a:lnTo>
                  <a:lnTo>
                    <a:pt x="3342404" y="74647"/>
                  </a:lnTo>
                  <a:lnTo>
                    <a:pt x="3311553" y="43796"/>
                  </a:lnTo>
                  <a:lnTo>
                    <a:pt x="3274582" y="20268"/>
                  </a:lnTo>
                  <a:lnTo>
                    <a:pt x="3232697" y="5267"/>
                  </a:lnTo>
                  <a:lnTo>
                    <a:pt x="3187103" y="0"/>
                  </a:lnTo>
                  <a:lnTo>
                    <a:pt x="199097" y="0"/>
                  </a:lnTo>
                  <a:close/>
                </a:path>
              </a:pathLst>
            </a:custGeom>
            <a:ln w="1778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5">
              <a:extLst>
                <a:ext uri="{FF2B5EF4-FFF2-40B4-BE49-F238E27FC236}">
                  <a16:creationId xmlns:a16="http://schemas.microsoft.com/office/drawing/2014/main" id="{312EAB39-8CA7-69FB-C578-54C5BA1143A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2"/>
              <a:ext cx="3564254" cy="7560309"/>
            </a:xfrm>
            <a:custGeom>
              <a:avLst/>
              <a:gdLst/>
              <a:ahLst/>
              <a:cxnLst/>
              <a:rect l="l" t="t" r="r" b="b"/>
              <a:pathLst>
                <a:path w="3564254" h="7560309">
                  <a:moveTo>
                    <a:pt x="339394" y="7559992"/>
                  </a:moveTo>
                  <a:lnTo>
                    <a:pt x="0" y="7220610"/>
                  </a:lnTo>
                  <a:lnTo>
                    <a:pt x="0" y="7559992"/>
                  </a:lnTo>
                  <a:lnTo>
                    <a:pt x="339394" y="7559992"/>
                  </a:lnTo>
                  <a:close/>
                </a:path>
                <a:path w="3564254" h="7560309">
                  <a:moveTo>
                    <a:pt x="339394" y="0"/>
                  </a:moveTo>
                  <a:lnTo>
                    <a:pt x="0" y="0"/>
                  </a:lnTo>
                  <a:lnTo>
                    <a:pt x="0" y="339394"/>
                  </a:lnTo>
                  <a:lnTo>
                    <a:pt x="339394" y="0"/>
                  </a:lnTo>
                  <a:close/>
                </a:path>
                <a:path w="3564254" h="7560309">
                  <a:moveTo>
                    <a:pt x="3564001" y="7220598"/>
                  </a:moveTo>
                  <a:lnTo>
                    <a:pt x="3224606" y="7559992"/>
                  </a:lnTo>
                  <a:lnTo>
                    <a:pt x="3564001" y="7559992"/>
                  </a:lnTo>
                  <a:lnTo>
                    <a:pt x="3564001" y="7220598"/>
                  </a:lnTo>
                  <a:close/>
                </a:path>
                <a:path w="3564254" h="7560309">
                  <a:moveTo>
                    <a:pt x="3564001" y="0"/>
                  </a:moveTo>
                  <a:lnTo>
                    <a:pt x="3224606" y="0"/>
                  </a:lnTo>
                  <a:lnTo>
                    <a:pt x="3564001" y="339394"/>
                  </a:lnTo>
                  <a:lnTo>
                    <a:pt x="35640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22E88595-75A6-2DA7-4861-2FD042009AE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96228" y="5745958"/>
            <a:ext cx="2569663" cy="2588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400" b="1" i="1" dirty="0">
                <a:solidFill>
                  <a:schemeClr val="bg1"/>
                </a:solidFill>
                <a:latin typeface="HELVETICA NEUE LT 77 BOLD CONDE" panose="02000503000000000000" pitchFamily="2" charset="0"/>
              </a:rPr>
              <a:t>SUB HEADING TEXT GOES HERE!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8C13E1-E09D-8643-DDE6-388B80B5BEB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57504" y="6668535"/>
            <a:ext cx="1553209" cy="2588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400" b="1" i="1" dirty="0">
                <a:solidFill>
                  <a:srgbClr val="CD202E"/>
                </a:solidFill>
                <a:latin typeface="HELVETICA NEUE LT 97 BLACK COND" panose="02000503000000000000" pitchFamily="2" charset="0"/>
              </a:rPr>
              <a:t>FIND OUT MORE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C1CCB9-815C-9FBE-82F5-F7C3E9446DB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98319" y="6889209"/>
            <a:ext cx="1708109" cy="2588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700" b="1" i="1" dirty="0">
                <a:latin typeface="HELVETICA NEUE LT 97 BLACK COND" panose="02000503000000000000" pitchFamily="2" charset="0"/>
              </a:rPr>
              <a:t>PH: 1234 567 890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978F9A-CC8A-E8A4-E4A6-F018260B257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67867" y="6179095"/>
            <a:ext cx="2569663" cy="2588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200" b="1" i="1" dirty="0">
                <a:latin typeface="HELVETICA NEUE LT 77 BOLD CONDE" panose="02000503000000000000" pitchFamily="2" charset="0"/>
              </a:rPr>
              <a:t>SUB HEADING TEXT GOES HERE!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5967EA-E8BD-8EE4-B5E0-E31DBA45342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781969" y="4705266"/>
            <a:ext cx="1282503" cy="976186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2200" b="1" i="1" dirty="0">
                <a:solidFill>
                  <a:schemeClr val="bg2">
                    <a:lumMod val="25000"/>
                  </a:schemeClr>
                </a:solidFill>
                <a:latin typeface="HELVETICA NEUE LT 97 BLACK COND" panose="02000503000000000000" pitchFamily="2" charset="0"/>
              </a:rPr>
              <a:t>HEADING TEXT CAN GO HERE!</a:t>
            </a:r>
          </a:p>
        </p:txBody>
      </p:sp>
      <p:pic>
        <p:nvPicPr>
          <p:cNvPr id="15" name="Picture 14" descr="A qr code with a few black squares&#10;&#10;Description automatically generated">
            <a:extLst>
              <a:ext uri="{FF2B5EF4-FFF2-40B4-BE49-F238E27FC236}">
                <a16:creationId xmlns:a16="http://schemas.microsoft.com/office/drawing/2014/main" id="{8C63FF3E-E402-664C-5F5C-C8E7B79923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0574" y="6614361"/>
            <a:ext cx="612099" cy="612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760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C5EDBA3C-6DED-DFA4-1401-829727A9672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type="pic" sz="quarter" idx="10"/>
          </p:nvPr>
        </p:nvPicPr>
        <p:blipFill>
          <a:blip r:embed="rId2"/>
          <a:srcRect l="8116" t="3603" r="6296" b="17372"/>
          <a:stretch/>
        </p:blipFill>
        <p:spPr>
          <a:xfrm>
            <a:off x="181268" y="279246"/>
            <a:ext cx="3258765" cy="6076152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4D10E18-8AB0-7985-8910-7ADB223167C7}"/>
              </a:ext>
            </a:extLst>
          </p:cNvPr>
          <p:cNvSpPr txBox="1"/>
          <p:nvPr/>
        </p:nvSpPr>
        <p:spPr>
          <a:xfrm>
            <a:off x="181268" y="6840529"/>
            <a:ext cx="2214515" cy="2588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>
              <a:lnSpc>
                <a:spcPct val="80000"/>
              </a:lnSpc>
            </a:pPr>
            <a:r>
              <a:rPr lang="en-US" sz="2200" b="1" i="1" dirty="0">
                <a:latin typeface="HELVETICA NEUE LT 97 BLACK COND" panose="02000503000000000000" pitchFamily="2" charset="0"/>
              </a:rPr>
              <a:t>PH: 1234 567 890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69FC8E-6693-97EF-C41A-F624F7A2E291}"/>
              </a:ext>
            </a:extLst>
          </p:cNvPr>
          <p:cNvSpPr txBox="1"/>
          <p:nvPr/>
        </p:nvSpPr>
        <p:spPr>
          <a:xfrm>
            <a:off x="433528" y="6480153"/>
            <a:ext cx="1962256" cy="2588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>
              <a:lnSpc>
                <a:spcPct val="80000"/>
              </a:lnSpc>
            </a:pPr>
            <a:r>
              <a:rPr lang="en-US" sz="1200" b="1" i="1" dirty="0">
                <a:solidFill>
                  <a:srgbClr val="C00000"/>
                </a:solidFill>
                <a:latin typeface="HELVETICA NEUE LT 97 BLACK COND" panose="02000503000000000000" pitchFamily="2" charset="0"/>
              </a:rPr>
              <a:t>CALL NOW to start with a discounted joining fee</a:t>
            </a:r>
          </a:p>
        </p:txBody>
      </p:sp>
      <p:pic>
        <p:nvPicPr>
          <p:cNvPr id="7" name="Picture 6" descr="A qr code with a few black squares&#10;&#10;Description automatically generated">
            <a:extLst>
              <a:ext uri="{FF2B5EF4-FFF2-40B4-BE49-F238E27FC236}">
                <a16:creationId xmlns:a16="http://schemas.microsoft.com/office/drawing/2014/main" id="{905DE7B3-1738-592D-F5AF-7EE88B0BAF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1854" y="6437456"/>
            <a:ext cx="661935" cy="661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6785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C7CFB521-68CE-E656-B03E-5E775063FD89}"/>
              </a:ext>
            </a:extLst>
          </p:cNvPr>
          <p:cNvSpPr/>
          <p:nvPr/>
        </p:nvSpPr>
        <p:spPr>
          <a:xfrm>
            <a:off x="365760" y="2448892"/>
            <a:ext cx="2762794" cy="59445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0000">
                <a:alpha val="29804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7635195-DFB7-F200-B91F-347997FDA0D7}"/>
              </a:ext>
            </a:extLst>
          </p:cNvPr>
          <p:cNvSpPr txBox="1">
            <a:spLocks/>
          </p:cNvSpPr>
          <p:nvPr/>
        </p:nvSpPr>
        <p:spPr>
          <a:xfrm>
            <a:off x="-317" y="2105848"/>
            <a:ext cx="3564254" cy="28799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sz="1600" b="1" i="1" dirty="0">
                <a:solidFill>
                  <a:srgbClr val="C00000"/>
                </a:solidFill>
                <a:latin typeface="HELVETICA NEUE LT 97 BLACK COND" panose="02000503000000000000" pitchFamily="2" charset="0"/>
              </a:rPr>
              <a:t>JOIN US FOR OUR GRAND OPENING!</a:t>
            </a:r>
            <a:br>
              <a:rPr lang="en-AU" sz="1600" b="1" i="1" dirty="0">
                <a:solidFill>
                  <a:srgbClr val="C00000"/>
                </a:solidFill>
                <a:latin typeface="HELVETICA NEUE LT 97 BLACK COND" panose="02000503000000000000" pitchFamily="2" charset="0"/>
              </a:rPr>
            </a:br>
            <a:endParaRPr lang="en-AU" sz="1600" b="1" i="1" dirty="0">
              <a:solidFill>
                <a:srgbClr val="C00000"/>
              </a:solidFill>
              <a:latin typeface="HELVETICA NEUE LT 97 BLACK COND" panose="02000503000000000000" pitchFamily="2" charset="0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3BDD751F-8BBA-8ABA-1257-43C5E698DA54}"/>
              </a:ext>
            </a:extLst>
          </p:cNvPr>
          <p:cNvSpPr txBox="1">
            <a:spLocks/>
          </p:cNvSpPr>
          <p:nvPr/>
        </p:nvSpPr>
        <p:spPr>
          <a:xfrm>
            <a:off x="-9524" y="4057028"/>
            <a:ext cx="3563938" cy="33294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AU" sz="1600" b="1" i="1" dirty="0">
                <a:solidFill>
                  <a:srgbClr val="C00000"/>
                </a:solidFill>
                <a:latin typeface="HELVETICA NEUE LT 97 BLACK COND" panose="02000503000000000000" pitchFamily="2" charset="0"/>
              </a:rPr>
              <a:t>UNLEASH YOUR INNER WARRIOR!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27B042E-F354-B840-8E1F-8A2C819FF735}"/>
              </a:ext>
            </a:extLst>
          </p:cNvPr>
          <p:cNvSpPr/>
          <p:nvPr/>
        </p:nvSpPr>
        <p:spPr>
          <a:xfrm>
            <a:off x="88583" y="6118387"/>
            <a:ext cx="3337322" cy="135257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/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C37F08F1-ABA8-9A31-FC2F-EE206503F3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6162" y="-195440"/>
            <a:ext cx="3646137" cy="2576387"/>
          </a:xfrm>
          <a:prstGeom prst="rect">
            <a:avLst/>
          </a:prstGeom>
        </p:spPr>
      </p:pic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C18993BB-5705-BDE7-B8B4-219B45C97B25}"/>
              </a:ext>
            </a:extLst>
          </p:cNvPr>
          <p:cNvSpPr txBox="1">
            <a:spLocks/>
          </p:cNvSpPr>
          <p:nvPr/>
        </p:nvSpPr>
        <p:spPr>
          <a:xfrm>
            <a:off x="41196" y="2547725"/>
            <a:ext cx="3384709" cy="491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98115" indent="-98115" algn="l" defTabSz="392460" rtl="0" eaLnBrk="1" latinLnBrk="0" hangingPunct="1">
              <a:lnSpc>
                <a:spcPct val="90000"/>
              </a:lnSpc>
              <a:spcBef>
                <a:spcPts val="429"/>
              </a:spcBef>
              <a:buFont typeface="Arial" panose="020B0604020202020204" pitchFamily="34" charset="0"/>
              <a:buChar char="•"/>
              <a:defRPr sz="12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94345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10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057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680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303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7926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7549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172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6795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AU" b="1" dirty="0">
                <a:effectLst/>
                <a:latin typeface="HELVETICA NEUE LT 77 BOLD CONDE" panose="02000503000000000000" pitchFamily="2" charset="0"/>
                <a:cs typeface="Arial" panose="020B0604020202020204" pitchFamily="34" charset="0"/>
              </a:rPr>
              <a:t>31 JULY, 10.00am - 1.00pm</a:t>
            </a:r>
            <a:br>
              <a:rPr lang="en-AU" b="1" dirty="0">
                <a:effectLst/>
                <a:latin typeface="HELVETICA NEUE LT 77 BOLD CONDE" panose="02000503000000000000" pitchFamily="2" charset="0"/>
                <a:cs typeface="Arial" panose="020B0604020202020204" pitchFamily="34" charset="0"/>
              </a:rPr>
            </a:br>
            <a:r>
              <a:rPr lang="en-AU" b="1" dirty="0">
                <a:effectLst/>
                <a:latin typeface="HELVETICA NEUE LT 77 BOLD CONDE" panose="02000503000000000000" pitchFamily="2" charset="0"/>
                <a:cs typeface="Arial" panose="020B0604020202020204" pitchFamily="34" charset="0"/>
              </a:rPr>
              <a:t>304 Queen St, Campbelltown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85E0E19F-898B-D82C-E784-0036239A54A2}"/>
              </a:ext>
            </a:extLst>
          </p:cNvPr>
          <p:cNvSpPr txBox="1">
            <a:spLocks/>
          </p:cNvSpPr>
          <p:nvPr/>
        </p:nvSpPr>
        <p:spPr>
          <a:xfrm>
            <a:off x="305753" y="3167986"/>
            <a:ext cx="2855594" cy="7867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98115" indent="-98115" algn="l" defTabSz="392460" rtl="0" eaLnBrk="1" latinLnBrk="0" hangingPunct="1">
              <a:lnSpc>
                <a:spcPct val="90000"/>
              </a:lnSpc>
              <a:spcBef>
                <a:spcPts val="429"/>
              </a:spcBef>
              <a:buFont typeface="Arial" panose="020B0604020202020204" pitchFamily="34" charset="0"/>
              <a:buChar char="•"/>
              <a:defRPr sz="12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94345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10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057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680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303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7926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7549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172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6795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buClr>
                <a:srgbClr val="CB3036"/>
              </a:buClr>
            </a:pPr>
            <a:r>
              <a:rPr lang="en-AU" sz="1050" b="1" dirty="0">
                <a:latin typeface="HELVETICA NEUE LT 77 BOLD CONDE" panose="02000503000000000000" pitchFamily="2" charset="0"/>
                <a:cs typeface="Arial" panose="020B0604020202020204" pitchFamily="34" charset="0"/>
              </a:rPr>
              <a:t>Demonstrations and ‘mini classes’</a:t>
            </a:r>
          </a:p>
          <a:p>
            <a:pPr>
              <a:lnSpc>
                <a:spcPct val="110000"/>
              </a:lnSpc>
              <a:buClr>
                <a:srgbClr val="CB3036"/>
              </a:buClr>
            </a:pPr>
            <a:r>
              <a:rPr lang="en-AU" sz="1050" b="1" dirty="0">
                <a:latin typeface="HELVETICA NEUE LT 77 BOLD CONDE" panose="02000503000000000000" pitchFamily="2" charset="0"/>
                <a:cs typeface="Arial" panose="020B0604020202020204" pitchFamily="34" charset="0"/>
              </a:rPr>
              <a:t>Fun Activities for all ages (customise this point)</a:t>
            </a:r>
            <a:endParaRPr lang="en-AU" sz="1050" b="1" dirty="0">
              <a:solidFill>
                <a:srgbClr val="D6000F"/>
              </a:solidFill>
              <a:latin typeface="HELVETICA NEUE LT 77 BOLD CONDE" panose="02000503000000000000" pitchFamily="2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buClr>
                <a:srgbClr val="CB3036"/>
              </a:buClr>
            </a:pPr>
            <a:r>
              <a:rPr lang="en-AU" sz="1050" b="1" dirty="0">
                <a:latin typeface="HELVETICA NEUE LT 77 BOLD CONDE" panose="02000503000000000000" pitchFamily="2" charset="0"/>
                <a:cs typeface="Arial" panose="020B0604020202020204" pitchFamily="34" charset="0"/>
              </a:rPr>
              <a:t>Special ‘Grand Opening’ membership discounts</a:t>
            </a:r>
          </a:p>
          <a:p>
            <a:pPr>
              <a:lnSpc>
                <a:spcPct val="110000"/>
              </a:lnSpc>
            </a:pPr>
            <a:endParaRPr lang="en-US" sz="1050" b="1" dirty="0">
              <a:latin typeface="HELVETICA NEUE LT 77 BOLD CONDE" panose="02000503000000000000" pitchFamily="2" charset="0"/>
              <a:cs typeface="Arial" panose="020B0604020202020204" pitchFamily="34" charset="0"/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26E7733E-B981-B9AE-C2BD-BB28A41603C8}"/>
              </a:ext>
            </a:extLst>
          </p:cNvPr>
          <p:cNvSpPr txBox="1">
            <a:spLocks/>
          </p:cNvSpPr>
          <p:nvPr/>
        </p:nvSpPr>
        <p:spPr>
          <a:xfrm>
            <a:off x="356553" y="4389059"/>
            <a:ext cx="2700101" cy="16227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98115" indent="-98115" algn="l" defTabSz="392460" rtl="0" eaLnBrk="1" latinLnBrk="0" hangingPunct="1">
              <a:lnSpc>
                <a:spcPct val="90000"/>
              </a:lnSpc>
              <a:spcBef>
                <a:spcPts val="429"/>
              </a:spcBef>
              <a:buFont typeface="Arial" panose="020B0604020202020204" pitchFamily="34" charset="0"/>
              <a:buChar char="•"/>
              <a:defRPr sz="12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94345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10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057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680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303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7926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7549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172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6795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AU" sz="1000" b="1" dirty="0">
                <a:effectLst/>
                <a:latin typeface="HELVETICA NEUE LT 77 BOLD CONDE" panose="02000503000000000000" pitchFamily="2" charset="0"/>
                <a:cs typeface="Arial" panose="020B0604020202020204" pitchFamily="34" charset="0"/>
              </a:rPr>
              <a:t>GKR Karate offers a unique opportunity to strengthen both mind and body by delivering the perfect combination of fitness and self defence training to its members.</a:t>
            </a:r>
            <a:endParaRPr lang="en-AU" sz="1000" b="1" dirty="0">
              <a:latin typeface="HELVETICA NEUE LT 77 BOLD CONDE" panose="02000503000000000000" pitchFamily="2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buClr>
                <a:srgbClr val="CE202F"/>
              </a:buClr>
            </a:pPr>
            <a:r>
              <a:rPr lang="en-AU" sz="1000" b="1" dirty="0">
                <a:effectLst/>
                <a:latin typeface="HELVETICA NEUE LT 77 BOLD CONDE" panose="02000503000000000000" pitchFamily="2" charset="0"/>
                <a:cs typeface="Arial" panose="020B0604020202020204" pitchFamily="34" charset="0"/>
              </a:rPr>
              <a:t>All fitness levels welcome - start from where you are.</a:t>
            </a:r>
            <a:endParaRPr lang="en-AU" sz="1000" b="1" dirty="0">
              <a:latin typeface="HELVETICA NEUE LT 77 BOLD CONDE" panose="02000503000000000000" pitchFamily="2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buClr>
                <a:srgbClr val="CE202F"/>
              </a:buClr>
            </a:pPr>
            <a:r>
              <a:rPr lang="en-AU" sz="1000" b="1" dirty="0">
                <a:effectLst/>
                <a:latin typeface="HELVETICA NEUE LT 77 BOLD CONDE" panose="02000503000000000000" pitchFamily="2" charset="0"/>
                <a:cs typeface="Arial" panose="020B0604020202020204" pitchFamily="34" charset="0"/>
              </a:rPr>
              <a:t>All ages 3 years + welcome</a:t>
            </a:r>
            <a:endParaRPr lang="en-AU" sz="1000" b="1" dirty="0">
              <a:latin typeface="HELVETICA NEUE LT 77 BOLD CONDE" panose="02000503000000000000" pitchFamily="2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buClr>
                <a:srgbClr val="CE202F"/>
              </a:buClr>
            </a:pPr>
            <a:r>
              <a:rPr lang="en-AU" sz="1000" b="1" dirty="0">
                <a:effectLst/>
                <a:latin typeface="HELVETICA NEUE LT 77 BOLD CONDE" panose="02000503000000000000" pitchFamily="2" charset="0"/>
                <a:cs typeface="Arial" panose="020B0604020202020204" pitchFamily="34" charset="0"/>
              </a:rPr>
              <a:t>Family discounts available</a:t>
            </a:r>
          </a:p>
          <a:p>
            <a:pPr marL="0" indent="0">
              <a:lnSpc>
                <a:spcPct val="110000"/>
              </a:lnSpc>
              <a:buNone/>
            </a:pPr>
            <a:endParaRPr lang="en-AU" sz="1000" b="1" dirty="0">
              <a:effectLst/>
              <a:latin typeface="HELVETICA NEUE LT 77 BOLD CONDE" panose="02000503000000000000" pitchFamily="2" charset="0"/>
              <a:cs typeface="Arial" panose="020B0604020202020204" pitchFamily="34" charset="0"/>
            </a:endParaRP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0E38DFB5-6122-A1C9-5048-D9A70122AE2F}"/>
              </a:ext>
            </a:extLst>
          </p:cNvPr>
          <p:cNvSpPr txBox="1">
            <a:spLocks/>
          </p:cNvSpPr>
          <p:nvPr/>
        </p:nvSpPr>
        <p:spPr>
          <a:xfrm>
            <a:off x="-317" y="6207287"/>
            <a:ext cx="3544889" cy="102822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98115" indent="-98115" algn="l" defTabSz="392460" rtl="0" eaLnBrk="1" latinLnBrk="0" hangingPunct="1">
              <a:lnSpc>
                <a:spcPct val="90000"/>
              </a:lnSpc>
              <a:spcBef>
                <a:spcPts val="429"/>
              </a:spcBef>
              <a:buFont typeface="Arial" panose="020B0604020202020204" pitchFamily="34" charset="0"/>
              <a:buChar char="•"/>
              <a:defRPr sz="12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94345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10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9057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8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8680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8303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79266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27549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47172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67957" indent="-98115" algn="l" defTabSz="392460" rtl="0" eaLnBrk="1" latinLnBrk="0" hangingPunct="1">
              <a:lnSpc>
                <a:spcPct val="90000"/>
              </a:lnSpc>
              <a:spcBef>
                <a:spcPts val="215"/>
              </a:spcBef>
              <a:buFont typeface="Arial" panose="020B0604020202020204" pitchFamily="34" charset="0"/>
              <a:buChar char="•"/>
              <a:defRPr sz="77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AU" sz="1200" b="1" i="1" dirty="0">
              <a:solidFill>
                <a:schemeClr val="bg1"/>
              </a:solidFill>
              <a:effectLst/>
              <a:latin typeface="HELVETICA NEUE LT 97 BLACK COND" panose="02000503000000000000" pitchFamily="2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en-AU" sz="1400" b="1" i="1" dirty="0">
                <a:solidFill>
                  <a:srgbClr val="A9AAA9"/>
                </a:solidFill>
                <a:effectLst/>
                <a:latin typeface="HELVETICA NEUE LT 97 BLACK COND" panose="02000503000000000000" pitchFamily="2" charset="0"/>
                <a:cs typeface="Times New Roman" panose="02020603050405020304" pitchFamily="18" charset="0"/>
              </a:rPr>
              <a:t>CALL NOW TO START WITH $0 JOINING FEE</a:t>
            </a:r>
            <a:br>
              <a:rPr lang="en-AU" sz="1400" b="1" i="1" dirty="0">
                <a:solidFill>
                  <a:srgbClr val="A9AAA9"/>
                </a:solidFill>
                <a:effectLst/>
                <a:latin typeface="HELVETICA NEUE LT 97 BLACK COND" panose="02000503000000000000" pitchFamily="2" charset="0"/>
                <a:cs typeface="Times New Roman" panose="02020603050405020304" pitchFamily="18" charset="0"/>
              </a:rPr>
            </a:br>
            <a:r>
              <a:rPr lang="en-AU" sz="1400" b="1" i="1" dirty="0">
                <a:solidFill>
                  <a:srgbClr val="A9AAA9"/>
                </a:solidFill>
                <a:effectLst/>
                <a:latin typeface="HELVETICA NEUE LT 97 BLACK COND" panose="02000503000000000000" pitchFamily="2" charset="0"/>
                <a:cs typeface="Times New Roman" panose="02020603050405020304" pitchFamily="18" charset="0"/>
              </a:rPr>
              <a:t>LIMITED TIME ONLY</a:t>
            </a:r>
          </a:p>
          <a:p>
            <a:pPr algn="ctr"/>
            <a:endParaRPr lang="en-AU" sz="1200" b="1" i="1" dirty="0">
              <a:solidFill>
                <a:schemeClr val="bg1"/>
              </a:solidFill>
              <a:latin typeface="HELVETICA NEUE LT 97 BLACK COND" panose="02000503000000000000" pitchFamily="2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AU" sz="2100" b="1" i="1" dirty="0">
                <a:solidFill>
                  <a:schemeClr val="bg1"/>
                </a:solidFill>
                <a:effectLst/>
                <a:latin typeface="HELVETICA NEUE LT 97 BLACK COND" panose="02000503000000000000" pitchFamily="2" charset="0"/>
              </a:rPr>
              <a:t>PH: 0401 919 338</a:t>
            </a:r>
          </a:p>
          <a:p>
            <a:pPr algn="ctr"/>
            <a:endParaRPr lang="en-US" i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37" name="object 3">
            <a:extLst>
              <a:ext uri="{FF2B5EF4-FFF2-40B4-BE49-F238E27FC236}">
                <a16:creationId xmlns:a16="http://schemas.microsoft.com/office/drawing/2014/main" id="{387F73E9-F268-AAE9-3C5F-0B16D9380E08}"/>
              </a:ext>
            </a:extLst>
          </p:cNvPr>
          <p:cNvGrpSpPr/>
          <p:nvPr/>
        </p:nvGrpSpPr>
        <p:grpSpPr>
          <a:xfrm>
            <a:off x="0" y="-185"/>
            <a:ext cx="3564254" cy="7560309"/>
            <a:chOff x="0" y="-185"/>
            <a:chExt cx="3564254" cy="7560309"/>
          </a:xfrm>
        </p:grpSpPr>
        <p:sp>
          <p:nvSpPr>
            <p:cNvPr id="38" name="object 4">
              <a:extLst>
                <a:ext uri="{FF2B5EF4-FFF2-40B4-BE49-F238E27FC236}">
                  <a16:creationId xmlns:a16="http://schemas.microsoft.com/office/drawing/2014/main" id="{883B7AD7-F34D-CAFC-7AA6-274EF225EF56}"/>
                </a:ext>
              </a:extLst>
            </p:cNvPr>
            <p:cNvSpPr/>
            <p:nvPr/>
          </p:nvSpPr>
          <p:spPr>
            <a:xfrm>
              <a:off x="88901" y="88714"/>
              <a:ext cx="3386454" cy="7382509"/>
            </a:xfrm>
            <a:custGeom>
              <a:avLst/>
              <a:gdLst/>
              <a:ahLst/>
              <a:cxnLst/>
              <a:rect l="l" t="t" r="r" b="b"/>
              <a:pathLst>
                <a:path w="3386454" h="7382509">
                  <a:moveTo>
                    <a:pt x="199097" y="0"/>
                  </a:moveTo>
                  <a:lnTo>
                    <a:pt x="153503" y="5267"/>
                  </a:lnTo>
                  <a:lnTo>
                    <a:pt x="111618" y="20268"/>
                  </a:lnTo>
                  <a:lnTo>
                    <a:pt x="74647" y="43796"/>
                  </a:lnTo>
                  <a:lnTo>
                    <a:pt x="43796" y="74647"/>
                  </a:lnTo>
                  <a:lnTo>
                    <a:pt x="20268" y="111618"/>
                  </a:lnTo>
                  <a:lnTo>
                    <a:pt x="5267" y="153503"/>
                  </a:lnTo>
                  <a:lnTo>
                    <a:pt x="0" y="199097"/>
                  </a:lnTo>
                  <a:lnTo>
                    <a:pt x="0" y="7183094"/>
                  </a:lnTo>
                  <a:lnTo>
                    <a:pt x="5267" y="7228693"/>
                  </a:lnTo>
                  <a:lnTo>
                    <a:pt x="20268" y="7270582"/>
                  </a:lnTo>
                  <a:lnTo>
                    <a:pt x="43796" y="7307554"/>
                  </a:lnTo>
                  <a:lnTo>
                    <a:pt x="74647" y="7338407"/>
                  </a:lnTo>
                  <a:lnTo>
                    <a:pt x="111618" y="7361936"/>
                  </a:lnTo>
                  <a:lnTo>
                    <a:pt x="153503" y="7376937"/>
                  </a:lnTo>
                  <a:lnTo>
                    <a:pt x="199097" y="7382205"/>
                  </a:lnTo>
                  <a:lnTo>
                    <a:pt x="3187103" y="7382205"/>
                  </a:lnTo>
                  <a:lnTo>
                    <a:pt x="3232697" y="7376937"/>
                  </a:lnTo>
                  <a:lnTo>
                    <a:pt x="3274582" y="7361936"/>
                  </a:lnTo>
                  <a:lnTo>
                    <a:pt x="3311553" y="7338407"/>
                  </a:lnTo>
                  <a:lnTo>
                    <a:pt x="3342404" y="7307554"/>
                  </a:lnTo>
                  <a:lnTo>
                    <a:pt x="3365932" y="7270582"/>
                  </a:lnTo>
                  <a:lnTo>
                    <a:pt x="3380933" y="7228693"/>
                  </a:lnTo>
                  <a:lnTo>
                    <a:pt x="3386201" y="7183094"/>
                  </a:lnTo>
                  <a:lnTo>
                    <a:pt x="3386201" y="199097"/>
                  </a:lnTo>
                  <a:lnTo>
                    <a:pt x="3380933" y="153503"/>
                  </a:lnTo>
                  <a:lnTo>
                    <a:pt x="3365932" y="111618"/>
                  </a:lnTo>
                  <a:lnTo>
                    <a:pt x="3342404" y="74647"/>
                  </a:lnTo>
                  <a:lnTo>
                    <a:pt x="3311553" y="43796"/>
                  </a:lnTo>
                  <a:lnTo>
                    <a:pt x="3274582" y="20268"/>
                  </a:lnTo>
                  <a:lnTo>
                    <a:pt x="3232697" y="5267"/>
                  </a:lnTo>
                  <a:lnTo>
                    <a:pt x="3187103" y="0"/>
                  </a:lnTo>
                  <a:lnTo>
                    <a:pt x="199097" y="0"/>
                  </a:lnTo>
                  <a:close/>
                </a:path>
              </a:pathLst>
            </a:custGeom>
            <a:ln w="1778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5">
              <a:extLst>
                <a:ext uri="{FF2B5EF4-FFF2-40B4-BE49-F238E27FC236}">
                  <a16:creationId xmlns:a16="http://schemas.microsoft.com/office/drawing/2014/main" id="{99ECC3E4-3C47-CE62-EEF8-7278D919F1FA}"/>
                </a:ext>
              </a:extLst>
            </p:cNvPr>
            <p:cNvSpPr/>
            <p:nvPr/>
          </p:nvSpPr>
          <p:spPr>
            <a:xfrm>
              <a:off x="0" y="12"/>
              <a:ext cx="3564254" cy="7560309"/>
            </a:xfrm>
            <a:custGeom>
              <a:avLst/>
              <a:gdLst/>
              <a:ahLst/>
              <a:cxnLst/>
              <a:rect l="l" t="t" r="r" b="b"/>
              <a:pathLst>
                <a:path w="3564254" h="7560309">
                  <a:moveTo>
                    <a:pt x="339394" y="7559992"/>
                  </a:moveTo>
                  <a:lnTo>
                    <a:pt x="0" y="7220610"/>
                  </a:lnTo>
                  <a:lnTo>
                    <a:pt x="0" y="7559992"/>
                  </a:lnTo>
                  <a:lnTo>
                    <a:pt x="339394" y="7559992"/>
                  </a:lnTo>
                  <a:close/>
                </a:path>
                <a:path w="3564254" h="7560309">
                  <a:moveTo>
                    <a:pt x="339394" y="0"/>
                  </a:moveTo>
                  <a:lnTo>
                    <a:pt x="0" y="0"/>
                  </a:lnTo>
                  <a:lnTo>
                    <a:pt x="0" y="339394"/>
                  </a:lnTo>
                  <a:lnTo>
                    <a:pt x="339394" y="0"/>
                  </a:lnTo>
                  <a:close/>
                </a:path>
                <a:path w="3564254" h="7560309">
                  <a:moveTo>
                    <a:pt x="3564001" y="7220598"/>
                  </a:moveTo>
                  <a:lnTo>
                    <a:pt x="3224606" y="7559992"/>
                  </a:lnTo>
                  <a:lnTo>
                    <a:pt x="3564001" y="7559992"/>
                  </a:lnTo>
                  <a:lnTo>
                    <a:pt x="3564001" y="7220598"/>
                  </a:lnTo>
                  <a:close/>
                </a:path>
                <a:path w="3564254" h="7560309">
                  <a:moveTo>
                    <a:pt x="3564001" y="0"/>
                  </a:moveTo>
                  <a:lnTo>
                    <a:pt x="3224606" y="0"/>
                  </a:lnTo>
                  <a:lnTo>
                    <a:pt x="3564001" y="339394"/>
                  </a:lnTo>
                  <a:lnTo>
                    <a:pt x="35640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0502877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08782A-70A3-417F-7FAC-13FA638F8B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965BD39-B286-69C1-4A21-7D95C64193A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90" b="90"/>
          <a:stretch/>
        </p:blipFill>
        <p:spPr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534292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4182A4-88C5-1A3D-A9F7-BC77725CD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62F68928-6133-1BA7-DF67-0BE75717098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90" b="90"/>
          <a:stretch/>
        </p:blipFill>
        <p:spPr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6131346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25123-91ED-381F-8C25-1F1208F15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1B06E0E-9F20-6D8F-EBAA-A236321811D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90" b="90"/>
          <a:stretch/>
        </p:blipFill>
        <p:spPr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901839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979CAE-927B-DA8A-848E-EE5A071CA4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D6DD98D-29B2-BBCA-5207-F96FAFDE79B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90" b="90"/>
          <a:stretch/>
        </p:blipFill>
        <p:spPr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029436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BC32D4-E8FC-D8CE-94C1-EF5A59FC91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84D776F-DDCA-0B2C-2943-26189E2B875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90" b="90"/>
          <a:stretch/>
        </p:blipFill>
        <p:spPr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148176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652321-8A42-A33B-36D4-7DB5F42D30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648F8BBF-AF5C-A34E-A82C-8BE2EC38001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90" b="90"/>
          <a:stretch/>
        </p:blipFill>
        <p:spPr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3298954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7B40ABA-8348-E870-304F-03F167A99DD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175239" y="0"/>
            <a:ext cx="3213459" cy="6919784"/>
          </a:xfrm>
        </p:spPr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2C7665-28B4-E106-3038-36F843745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rcRect l="-232" t="47624" r="232" b="-102"/>
          <a:stretch/>
        </p:blipFill>
        <p:spPr>
          <a:xfrm>
            <a:off x="3969" y="3595817"/>
            <a:ext cx="3556000" cy="3962271"/>
          </a:xfrm>
          <a:prstGeom prst="rect">
            <a:avLst/>
          </a:prstGeom>
        </p:spPr>
      </p:pic>
      <p:pic>
        <p:nvPicPr>
          <p:cNvPr id="4" name="Picture 3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0F9F19ED-01DA-892E-EC37-FB197B956D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rcRect b="82360"/>
          <a:stretch/>
        </p:blipFill>
        <p:spPr>
          <a:xfrm>
            <a:off x="3969" y="1587"/>
            <a:ext cx="3556000" cy="1332943"/>
          </a:xfrm>
          <a:prstGeom prst="rect">
            <a:avLst/>
          </a:prstGeom>
        </p:spPr>
      </p:pic>
      <p:grpSp>
        <p:nvGrpSpPr>
          <p:cNvPr id="5" name="object 3">
            <a:extLst>
              <a:ext uri="{FF2B5EF4-FFF2-40B4-BE49-F238E27FC236}">
                <a16:creationId xmlns:a16="http://schemas.microsoft.com/office/drawing/2014/main" id="{985229AE-671A-9A40-AB14-FB10C64B550A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85"/>
            <a:ext cx="3564254" cy="7560309"/>
            <a:chOff x="0" y="-185"/>
            <a:chExt cx="3564254" cy="7560309"/>
          </a:xfrm>
        </p:grpSpPr>
        <p:sp>
          <p:nvSpPr>
            <p:cNvPr id="6" name="object 4">
              <a:extLst>
                <a:ext uri="{FF2B5EF4-FFF2-40B4-BE49-F238E27FC236}">
                  <a16:creationId xmlns:a16="http://schemas.microsoft.com/office/drawing/2014/main" id="{87FE49CD-BC3A-7227-F300-E5645AC140E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8901" y="88714"/>
              <a:ext cx="3386454" cy="7382509"/>
            </a:xfrm>
            <a:custGeom>
              <a:avLst/>
              <a:gdLst/>
              <a:ahLst/>
              <a:cxnLst/>
              <a:rect l="l" t="t" r="r" b="b"/>
              <a:pathLst>
                <a:path w="3386454" h="7382509">
                  <a:moveTo>
                    <a:pt x="199097" y="0"/>
                  </a:moveTo>
                  <a:lnTo>
                    <a:pt x="153503" y="5267"/>
                  </a:lnTo>
                  <a:lnTo>
                    <a:pt x="111618" y="20268"/>
                  </a:lnTo>
                  <a:lnTo>
                    <a:pt x="74647" y="43796"/>
                  </a:lnTo>
                  <a:lnTo>
                    <a:pt x="43796" y="74647"/>
                  </a:lnTo>
                  <a:lnTo>
                    <a:pt x="20268" y="111618"/>
                  </a:lnTo>
                  <a:lnTo>
                    <a:pt x="5267" y="153503"/>
                  </a:lnTo>
                  <a:lnTo>
                    <a:pt x="0" y="199097"/>
                  </a:lnTo>
                  <a:lnTo>
                    <a:pt x="0" y="7183094"/>
                  </a:lnTo>
                  <a:lnTo>
                    <a:pt x="5267" y="7228693"/>
                  </a:lnTo>
                  <a:lnTo>
                    <a:pt x="20268" y="7270582"/>
                  </a:lnTo>
                  <a:lnTo>
                    <a:pt x="43796" y="7307554"/>
                  </a:lnTo>
                  <a:lnTo>
                    <a:pt x="74647" y="7338407"/>
                  </a:lnTo>
                  <a:lnTo>
                    <a:pt x="111618" y="7361936"/>
                  </a:lnTo>
                  <a:lnTo>
                    <a:pt x="153503" y="7376937"/>
                  </a:lnTo>
                  <a:lnTo>
                    <a:pt x="199097" y="7382205"/>
                  </a:lnTo>
                  <a:lnTo>
                    <a:pt x="3187103" y="7382205"/>
                  </a:lnTo>
                  <a:lnTo>
                    <a:pt x="3232697" y="7376937"/>
                  </a:lnTo>
                  <a:lnTo>
                    <a:pt x="3274582" y="7361936"/>
                  </a:lnTo>
                  <a:lnTo>
                    <a:pt x="3311553" y="7338407"/>
                  </a:lnTo>
                  <a:lnTo>
                    <a:pt x="3342404" y="7307554"/>
                  </a:lnTo>
                  <a:lnTo>
                    <a:pt x="3365932" y="7270582"/>
                  </a:lnTo>
                  <a:lnTo>
                    <a:pt x="3380933" y="7228693"/>
                  </a:lnTo>
                  <a:lnTo>
                    <a:pt x="3386201" y="7183094"/>
                  </a:lnTo>
                  <a:lnTo>
                    <a:pt x="3386201" y="199097"/>
                  </a:lnTo>
                  <a:lnTo>
                    <a:pt x="3380933" y="153503"/>
                  </a:lnTo>
                  <a:lnTo>
                    <a:pt x="3365932" y="111618"/>
                  </a:lnTo>
                  <a:lnTo>
                    <a:pt x="3342404" y="74647"/>
                  </a:lnTo>
                  <a:lnTo>
                    <a:pt x="3311553" y="43796"/>
                  </a:lnTo>
                  <a:lnTo>
                    <a:pt x="3274582" y="20268"/>
                  </a:lnTo>
                  <a:lnTo>
                    <a:pt x="3232697" y="5267"/>
                  </a:lnTo>
                  <a:lnTo>
                    <a:pt x="3187103" y="0"/>
                  </a:lnTo>
                  <a:lnTo>
                    <a:pt x="199097" y="0"/>
                  </a:lnTo>
                  <a:close/>
                </a:path>
              </a:pathLst>
            </a:custGeom>
            <a:ln w="1778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5">
              <a:extLst>
                <a:ext uri="{FF2B5EF4-FFF2-40B4-BE49-F238E27FC236}">
                  <a16:creationId xmlns:a16="http://schemas.microsoft.com/office/drawing/2014/main" id="{A6F8D19F-1F16-62AD-EBD0-8E8E9C4D760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2"/>
              <a:ext cx="3564254" cy="7560309"/>
            </a:xfrm>
            <a:custGeom>
              <a:avLst/>
              <a:gdLst/>
              <a:ahLst/>
              <a:cxnLst/>
              <a:rect l="l" t="t" r="r" b="b"/>
              <a:pathLst>
                <a:path w="3564254" h="7560309">
                  <a:moveTo>
                    <a:pt x="339394" y="7559992"/>
                  </a:moveTo>
                  <a:lnTo>
                    <a:pt x="0" y="7220610"/>
                  </a:lnTo>
                  <a:lnTo>
                    <a:pt x="0" y="7559992"/>
                  </a:lnTo>
                  <a:lnTo>
                    <a:pt x="339394" y="7559992"/>
                  </a:lnTo>
                  <a:close/>
                </a:path>
                <a:path w="3564254" h="7560309">
                  <a:moveTo>
                    <a:pt x="339394" y="0"/>
                  </a:moveTo>
                  <a:lnTo>
                    <a:pt x="0" y="0"/>
                  </a:lnTo>
                  <a:lnTo>
                    <a:pt x="0" y="339394"/>
                  </a:lnTo>
                  <a:lnTo>
                    <a:pt x="339394" y="0"/>
                  </a:lnTo>
                  <a:close/>
                </a:path>
                <a:path w="3564254" h="7560309">
                  <a:moveTo>
                    <a:pt x="3564001" y="7220598"/>
                  </a:moveTo>
                  <a:lnTo>
                    <a:pt x="3224606" y="7559992"/>
                  </a:lnTo>
                  <a:lnTo>
                    <a:pt x="3564001" y="7559992"/>
                  </a:lnTo>
                  <a:lnTo>
                    <a:pt x="3564001" y="7220598"/>
                  </a:lnTo>
                  <a:close/>
                </a:path>
                <a:path w="3564254" h="7560309">
                  <a:moveTo>
                    <a:pt x="3564001" y="0"/>
                  </a:moveTo>
                  <a:lnTo>
                    <a:pt x="3224606" y="0"/>
                  </a:lnTo>
                  <a:lnTo>
                    <a:pt x="3564001" y="339394"/>
                  </a:lnTo>
                  <a:lnTo>
                    <a:pt x="35640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CFDE59A5-4C9A-E5FC-3482-62ED482E976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383956" y="4732639"/>
            <a:ext cx="1680517" cy="1075038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rmAutofit fontScale="92500"/>
          </a:bodyPr>
          <a:lstStyle/>
          <a:p>
            <a:pPr algn="r">
              <a:lnSpc>
                <a:spcPct val="80000"/>
              </a:lnSpc>
            </a:pPr>
            <a:r>
              <a:rPr lang="en-US" sz="28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HEADING GOES HERE</a:t>
            </a:r>
            <a:br>
              <a:rPr lang="en-US" sz="28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</a:br>
            <a:r>
              <a:rPr lang="en-US" sz="28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3 LINE MAX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64FDC4A-5152-2D17-5D90-D5DB37A127B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11820" y="5894804"/>
            <a:ext cx="2569663" cy="2588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400" b="1" i="1" dirty="0">
                <a:solidFill>
                  <a:schemeClr val="bg1"/>
                </a:solidFill>
                <a:latin typeface="HELVETICA NEUE LT 77 BOLD CONDE" panose="02000503000000000000" pitchFamily="2" charset="0"/>
              </a:rPr>
              <a:t>SUB HEADING TEXT GOES HERE!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46B749C-E59D-586A-7A4C-03FF8EC8B4F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08076" y="6544965"/>
            <a:ext cx="1553209" cy="2588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40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  <a:t>FIND OUT MORE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413CD34-9ED6-34D1-2E7F-21B47D3BA93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48891" y="6765639"/>
            <a:ext cx="1708109" cy="2588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7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PH: 1234 567 890</a:t>
            </a:r>
          </a:p>
        </p:txBody>
      </p:sp>
      <p:pic>
        <p:nvPicPr>
          <p:cNvPr id="11" name="Picture 10" descr="A qr code with a few black squares&#10;&#10;Description automatically generated">
            <a:extLst>
              <a:ext uri="{FF2B5EF4-FFF2-40B4-BE49-F238E27FC236}">
                <a16:creationId xmlns:a16="http://schemas.microsoft.com/office/drawing/2014/main" id="{7F62A4F8-3253-E1AE-0A0D-ABC8EFA890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8182" y="6469226"/>
            <a:ext cx="598016" cy="59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6325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9217C5-C278-81D9-6123-290A183C60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9B816D86-57C5-06AD-464C-0B52C90789F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pic" sz="quarter" idx="10"/>
          </p:nvPr>
        </p:nvSpPr>
        <p:spPr>
          <a:xfrm>
            <a:off x="175239" y="0"/>
            <a:ext cx="3213459" cy="6679401"/>
          </a:xfrm>
        </p:spPr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303EB5-AAD6-247D-73C9-748962EE5F9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rcRect t="42745" b="2003"/>
          <a:stretch/>
        </p:blipFill>
        <p:spPr>
          <a:xfrm>
            <a:off x="3969" y="3385755"/>
            <a:ext cx="3556000" cy="417170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5703000-1706-E362-7186-5EE691CDE4D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rcRect l="59455" t="83705" r="3440" b="1630"/>
          <a:stretch/>
        </p:blipFill>
        <p:spPr>
          <a:xfrm>
            <a:off x="2134667" y="6334266"/>
            <a:ext cx="1319442" cy="1107236"/>
          </a:xfrm>
          <a:prstGeom prst="rect">
            <a:avLst/>
          </a:prstGeom>
        </p:spPr>
      </p:pic>
      <p:pic>
        <p:nvPicPr>
          <p:cNvPr id="4" name="Picture 3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511BBE4C-6A22-F593-0AF7-825C679CA42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rcRect b="82360"/>
          <a:stretch/>
        </p:blipFill>
        <p:spPr>
          <a:xfrm>
            <a:off x="3969" y="1587"/>
            <a:ext cx="3556000" cy="1332943"/>
          </a:xfrm>
          <a:prstGeom prst="rect">
            <a:avLst/>
          </a:prstGeom>
        </p:spPr>
      </p:pic>
      <p:grpSp>
        <p:nvGrpSpPr>
          <p:cNvPr id="5" name="object 3">
            <a:extLst>
              <a:ext uri="{FF2B5EF4-FFF2-40B4-BE49-F238E27FC236}">
                <a16:creationId xmlns:a16="http://schemas.microsoft.com/office/drawing/2014/main" id="{5FE9162C-1911-9D91-608A-FD090934392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185"/>
            <a:ext cx="3564254" cy="7560309"/>
            <a:chOff x="0" y="-185"/>
            <a:chExt cx="3564254" cy="7560309"/>
          </a:xfrm>
        </p:grpSpPr>
        <p:sp>
          <p:nvSpPr>
            <p:cNvPr id="6" name="object 4">
              <a:extLst>
                <a:ext uri="{FF2B5EF4-FFF2-40B4-BE49-F238E27FC236}">
                  <a16:creationId xmlns:a16="http://schemas.microsoft.com/office/drawing/2014/main" id="{4AF18E20-38D4-41CC-A888-F7CCDED35B6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88901" y="88714"/>
              <a:ext cx="3386454" cy="7382509"/>
            </a:xfrm>
            <a:custGeom>
              <a:avLst/>
              <a:gdLst/>
              <a:ahLst/>
              <a:cxnLst/>
              <a:rect l="l" t="t" r="r" b="b"/>
              <a:pathLst>
                <a:path w="3386454" h="7382509">
                  <a:moveTo>
                    <a:pt x="199097" y="0"/>
                  </a:moveTo>
                  <a:lnTo>
                    <a:pt x="153503" y="5267"/>
                  </a:lnTo>
                  <a:lnTo>
                    <a:pt x="111618" y="20268"/>
                  </a:lnTo>
                  <a:lnTo>
                    <a:pt x="74647" y="43796"/>
                  </a:lnTo>
                  <a:lnTo>
                    <a:pt x="43796" y="74647"/>
                  </a:lnTo>
                  <a:lnTo>
                    <a:pt x="20268" y="111618"/>
                  </a:lnTo>
                  <a:lnTo>
                    <a:pt x="5267" y="153503"/>
                  </a:lnTo>
                  <a:lnTo>
                    <a:pt x="0" y="199097"/>
                  </a:lnTo>
                  <a:lnTo>
                    <a:pt x="0" y="7183094"/>
                  </a:lnTo>
                  <a:lnTo>
                    <a:pt x="5267" y="7228693"/>
                  </a:lnTo>
                  <a:lnTo>
                    <a:pt x="20268" y="7270582"/>
                  </a:lnTo>
                  <a:lnTo>
                    <a:pt x="43796" y="7307554"/>
                  </a:lnTo>
                  <a:lnTo>
                    <a:pt x="74647" y="7338407"/>
                  </a:lnTo>
                  <a:lnTo>
                    <a:pt x="111618" y="7361936"/>
                  </a:lnTo>
                  <a:lnTo>
                    <a:pt x="153503" y="7376937"/>
                  </a:lnTo>
                  <a:lnTo>
                    <a:pt x="199097" y="7382205"/>
                  </a:lnTo>
                  <a:lnTo>
                    <a:pt x="3187103" y="7382205"/>
                  </a:lnTo>
                  <a:lnTo>
                    <a:pt x="3232697" y="7376937"/>
                  </a:lnTo>
                  <a:lnTo>
                    <a:pt x="3274582" y="7361936"/>
                  </a:lnTo>
                  <a:lnTo>
                    <a:pt x="3311553" y="7338407"/>
                  </a:lnTo>
                  <a:lnTo>
                    <a:pt x="3342404" y="7307554"/>
                  </a:lnTo>
                  <a:lnTo>
                    <a:pt x="3365932" y="7270582"/>
                  </a:lnTo>
                  <a:lnTo>
                    <a:pt x="3380933" y="7228693"/>
                  </a:lnTo>
                  <a:lnTo>
                    <a:pt x="3386201" y="7183094"/>
                  </a:lnTo>
                  <a:lnTo>
                    <a:pt x="3386201" y="199097"/>
                  </a:lnTo>
                  <a:lnTo>
                    <a:pt x="3380933" y="153503"/>
                  </a:lnTo>
                  <a:lnTo>
                    <a:pt x="3365932" y="111618"/>
                  </a:lnTo>
                  <a:lnTo>
                    <a:pt x="3342404" y="74647"/>
                  </a:lnTo>
                  <a:lnTo>
                    <a:pt x="3311553" y="43796"/>
                  </a:lnTo>
                  <a:lnTo>
                    <a:pt x="3274582" y="20268"/>
                  </a:lnTo>
                  <a:lnTo>
                    <a:pt x="3232697" y="5267"/>
                  </a:lnTo>
                  <a:lnTo>
                    <a:pt x="3187103" y="0"/>
                  </a:lnTo>
                  <a:lnTo>
                    <a:pt x="199097" y="0"/>
                  </a:lnTo>
                  <a:close/>
                </a:path>
              </a:pathLst>
            </a:custGeom>
            <a:ln w="1778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5">
              <a:extLst>
                <a:ext uri="{FF2B5EF4-FFF2-40B4-BE49-F238E27FC236}">
                  <a16:creationId xmlns:a16="http://schemas.microsoft.com/office/drawing/2014/main" id="{141CCC9D-C14B-878F-BC2A-6418F41CF3E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2"/>
              <a:ext cx="3564254" cy="7560309"/>
            </a:xfrm>
            <a:custGeom>
              <a:avLst/>
              <a:gdLst/>
              <a:ahLst/>
              <a:cxnLst/>
              <a:rect l="l" t="t" r="r" b="b"/>
              <a:pathLst>
                <a:path w="3564254" h="7560309">
                  <a:moveTo>
                    <a:pt x="339394" y="7559992"/>
                  </a:moveTo>
                  <a:lnTo>
                    <a:pt x="0" y="7220610"/>
                  </a:lnTo>
                  <a:lnTo>
                    <a:pt x="0" y="7559992"/>
                  </a:lnTo>
                  <a:lnTo>
                    <a:pt x="339394" y="7559992"/>
                  </a:lnTo>
                  <a:close/>
                </a:path>
                <a:path w="3564254" h="7560309">
                  <a:moveTo>
                    <a:pt x="339394" y="0"/>
                  </a:moveTo>
                  <a:lnTo>
                    <a:pt x="0" y="0"/>
                  </a:lnTo>
                  <a:lnTo>
                    <a:pt x="0" y="339394"/>
                  </a:lnTo>
                  <a:lnTo>
                    <a:pt x="339394" y="0"/>
                  </a:lnTo>
                  <a:close/>
                </a:path>
                <a:path w="3564254" h="7560309">
                  <a:moveTo>
                    <a:pt x="3564001" y="7220598"/>
                  </a:moveTo>
                  <a:lnTo>
                    <a:pt x="3224606" y="7559992"/>
                  </a:lnTo>
                  <a:lnTo>
                    <a:pt x="3564001" y="7559992"/>
                  </a:lnTo>
                  <a:lnTo>
                    <a:pt x="3564001" y="7220598"/>
                  </a:lnTo>
                  <a:close/>
                </a:path>
                <a:path w="3564254" h="7560309">
                  <a:moveTo>
                    <a:pt x="3564001" y="0"/>
                  </a:moveTo>
                  <a:lnTo>
                    <a:pt x="3224606" y="0"/>
                  </a:lnTo>
                  <a:lnTo>
                    <a:pt x="3564001" y="339394"/>
                  </a:lnTo>
                  <a:lnTo>
                    <a:pt x="35640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D9EFB954-1800-424E-F248-316B93176CD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383956" y="4497856"/>
            <a:ext cx="1680517" cy="1075038"/>
          </a:xfrm>
          <a:prstGeom prst="rect">
            <a:avLst/>
          </a:prstGeom>
          <a:noFill/>
        </p:spPr>
        <p:txBody>
          <a:bodyPr wrap="square" lIns="36000" tIns="0" rIns="0" bIns="0" rtlCol="0" anchor="ctr" anchorCtr="0">
            <a:normAutofit fontScale="92500"/>
          </a:bodyPr>
          <a:lstStyle/>
          <a:p>
            <a:pPr algn="r">
              <a:lnSpc>
                <a:spcPct val="80000"/>
              </a:lnSpc>
            </a:pPr>
            <a:r>
              <a:rPr lang="en-US" sz="28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HEADING GOES HERE</a:t>
            </a:r>
            <a:br>
              <a:rPr lang="en-US" sz="28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</a:br>
            <a:r>
              <a:rPr lang="en-US" sz="28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3 LINE MAX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387CDD7-8529-9B2E-68B6-E5E53BFB1F6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11820" y="5660021"/>
            <a:ext cx="2569663" cy="2588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400" b="1" i="1" dirty="0">
                <a:solidFill>
                  <a:schemeClr val="bg1"/>
                </a:solidFill>
                <a:latin typeface="HELVETICA NEUE LT 77 BOLD CONDE" panose="02000503000000000000" pitchFamily="2" charset="0"/>
              </a:rPr>
              <a:t>SUB HEADING TEXT GOES HERE!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51436B5-03D3-0876-310B-A2A292B3AD0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08076" y="6544965"/>
            <a:ext cx="1553209" cy="2588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400" b="1" i="1" dirty="0">
                <a:solidFill>
                  <a:schemeClr val="bg1">
                    <a:lumMod val="65000"/>
                  </a:schemeClr>
                </a:solidFill>
                <a:latin typeface="HELVETICA NEUE LT 97 BLACK COND" panose="02000503000000000000" pitchFamily="2" charset="0"/>
              </a:rPr>
              <a:t>FIND OUT MORE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D956E7F-00F5-3FDA-2468-20D765E46AC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48891" y="6765639"/>
            <a:ext cx="1708109" cy="2588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700" b="1" i="1" dirty="0">
                <a:solidFill>
                  <a:schemeClr val="bg1"/>
                </a:solidFill>
                <a:latin typeface="HELVETICA NEUE LT 97 BLACK COND" panose="02000503000000000000" pitchFamily="2" charset="0"/>
              </a:rPr>
              <a:t>PH: 1234 567 890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F7A8129-8463-FA63-953A-A2EAB55D72A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03580" y="5985415"/>
            <a:ext cx="2569663" cy="2588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>
              <a:lnSpc>
                <a:spcPct val="80000"/>
              </a:lnSpc>
            </a:pPr>
            <a:r>
              <a:rPr lang="en-US" sz="1200" b="1" i="1" dirty="0">
                <a:solidFill>
                  <a:schemeClr val="bg1">
                    <a:lumMod val="65000"/>
                  </a:schemeClr>
                </a:solidFill>
                <a:latin typeface="HELVETICA NEUE LT 77 BOLD CONDE" panose="02000503000000000000" pitchFamily="2" charset="0"/>
              </a:rPr>
              <a:t>SUB HEADING TEXT GOES HERE!</a:t>
            </a:r>
          </a:p>
        </p:txBody>
      </p:sp>
      <p:pic>
        <p:nvPicPr>
          <p:cNvPr id="14" name="Picture 13" descr="A qr code with a few black squares&#10;&#10;Description automatically generated">
            <a:extLst>
              <a:ext uri="{FF2B5EF4-FFF2-40B4-BE49-F238E27FC236}">
                <a16:creationId xmlns:a16="http://schemas.microsoft.com/office/drawing/2014/main" id="{60548F2E-19E0-45C5-1AA3-3A2B363C5C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5898" y="6480800"/>
            <a:ext cx="598016" cy="59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447509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DL Flyer Template (test1)for canva" id="{7C43E8F7-4259-464B-8F00-E391A3BAD5F6}" vid="{B5F1B7AE-0D6E-2546-8DBD-AF075EEC99E9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DL Flyer Template (test1)for canva" id="{7C43E8F7-4259-464B-8F00-E391A3BAD5F6}" vid="{327069C7-FF3D-6E41-9A1D-4425EBF8F1C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</TotalTime>
  <Words>305</Words>
  <Application>Microsoft Macintosh PowerPoint</Application>
  <PresentationFormat>Custom</PresentationFormat>
  <Paragraphs>56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Aptos</vt:lpstr>
      <vt:lpstr>Arial</vt:lpstr>
      <vt:lpstr>Impact</vt:lpstr>
      <vt:lpstr>HELVETICA NEUE LT 97 BLACK COND</vt:lpstr>
      <vt:lpstr>HELVETICA NEUE LT 77 BOLD CONDE</vt:lpstr>
      <vt:lpstr>Aptos Display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Francis Fenlon - GKR Karate</dc:creator>
  <cp:lastModifiedBy>Francis Fenlon - GKR Karate</cp:lastModifiedBy>
  <cp:revision>25</cp:revision>
  <dcterms:created xsi:type="dcterms:W3CDTF">2025-05-08T02:53:35Z</dcterms:created>
  <dcterms:modified xsi:type="dcterms:W3CDTF">2025-05-28T14:28:34Z</dcterms:modified>
</cp:coreProperties>
</file>