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</p:sldMasterIdLst>
  <p:sldIdLst>
    <p:sldId id="257" r:id="rId3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8"/>
    <p:restoredTop sz="94628"/>
  </p:normalViewPr>
  <p:slideViewPr>
    <p:cSldViewPr snapToGrid="0">
      <p:cViewPr>
        <p:scale>
          <a:sx n="100" d="100"/>
          <a:sy n="100" d="100"/>
        </p:scale>
        <p:origin x="456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A370D-31E9-E440-8B7F-2D1D36494A10}" type="datetimeFigureOut">
              <a:rPr lang="en-US" smtClean="0"/>
              <a:t>5/8/25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D7C7-11C3-B94B-8E0A-A31C41B2C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679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A370D-31E9-E440-8B7F-2D1D36494A10}" type="datetimeFigureOut">
              <a:rPr lang="en-US" smtClean="0"/>
              <a:t>5/8/25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D7C7-11C3-B94B-8E0A-A31C41B2C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339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A370D-31E9-E440-8B7F-2D1D36494A10}" type="datetimeFigureOut">
              <a:rPr lang="en-US" smtClean="0"/>
              <a:t>5/8/25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D7C7-11C3-B94B-8E0A-A31C41B2C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8113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F66D378-56FB-7DB4-445B-92ECB683DF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3560977" cy="755967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552B5A09-A09E-0418-7BDB-41DC95C56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569723" y="1"/>
            <a:ext cx="3560977" cy="7559675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940194DE-AA7D-B43E-8D35-3BE5E6E28FC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136242" y="0"/>
            <a:ext cx="3560977" cy="755967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18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A370D-31E9-E440-8B7F-2D1D36494A10}" type="datetimeFigureOut">
              <a:rPr lang="en-US" smtClean="0"/>
              <a:t>5/8/25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D7C7-11C3-B94B-8E0A-A31C41B2C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62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>
                    <a:tint val="82000"/>
                  </a:schemeClr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82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82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A370D-31E9-E440-8B7F-2D1D36494A10}" type="datetimeFigureOut">
              <a:rPr lang="en-US" smtClean="0"/>
              <a:t>5/8/25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D7C7-11C3-B94B-8E0A-A31C41B2C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178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A370D-31E9-E440-8B7F-2D1D36494A10}" type="datetimeFigureOut">
              <a:rPr lang="en-US" smtClean="0"/>
              <a:t>5/8/25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D7C7-11C3-B94B-8E0A-A31C41B2C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167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A370D-31E9-E440-8B7F-2D1D36494A10}" type="datetimeFigureOut">
              <a:rPr lang="en-US" smtClean="0"/>
              <a:t>5/8/25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D7C7-11C3-B94B-8E0A-A31C41B2C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131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A370D-31E9-E440-8B7F-2D1D36494A10}" type="datetimeFigureOut">
              <a:rPr lang="en-US" smtClean="0"/>
              <a:t>5/8/25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D7C7-11C3-B94B-8E0A-A31C41B2C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975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A370D-31E9-E440-8B7F-2D1D36494A10}" type="datetimeFigureOut">
              <a:rPr lang="en-US" smtClean="0"/>
              <a:t>5/8/25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D7C7-11C3-B94B-8E0A-A31C41B2C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951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A370D-31E9-E440-8B7F-2D1D36494A10}" type="datetimeFigureOut">
              <a:rPr lang="en-US" smtClean="0"/>
              <a:t>5/8/25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D7C7-11C3-B94B-8E0A-A31C41B2C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181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A370D-31E9-E440-8B7F-2D1D36494A10}" type="datetimeFigureOut">
              <a:rPr lang="en-US" smtClean="0"/>
              <a:t>5/8/25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D7C7-11C3-B94B-8E0A-A31C41B2C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318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92A370D-31E9-E440-8B7F-2D1D36494A10}" type="datetimeFigureOut">
              <a:rPr lang="en-US" smtClean="0"/>
              <a:t>5/8/25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B95D7C7-11C3-B94B-8E0A-A31C41B2C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499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0961498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1413F66-0C50-88BB-59A7-6926D78F224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0"/>
          </p:nvPr>
        </p:nvSpPr>
        <p:spPr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F768CE-6BDB-7CFC-C6AB-7937D38F17C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1"/>
          </p:nvPr>
        </p:nvSpPr>
        <p:spPr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5928221-F29C-7AAC-81EA-F05EBE27204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2"/>
          </p:nvPr>
        </p:nvSpPr>
        <p:spPr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3100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1_Office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Francis Fenlon - GKR Karate</dc:creator>
  <cp:lastModifiedBy>Francis Fenlon - GKR Karate</cp:lastModifiedBy>
  <cp:revision>2</cp:revision>
  <dcterms:created xsi:type="dcterms:W3CDTF">2025-05-08T06:13:46Z</dcterms:created>
  <dcterms:modified xsi:type="dcterms:W3CDTF">2025-05-08T06:25:47Z</dcterms:modified>
</cp:coreProperties>
</file>