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5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57" r:id="rId8"/>
    <p:sldId id="258" r:id="rId9"/>
    <p:sldId id="261" r:id="rId10"/>
    <p:sldId id="259" r:id="rId11"/>
  </p:sldIdLst>
  <p:sldSz cx="7559675" cy="10691813"/>
  <p:notesSz cx="6858000" cy="9144000"/>
  <p:embeddedFontLst>
    <p:embeddedFont>
      <p:font typeface="HELVETICA NEUE LT 77 BOLD CONDE" panose="02000503000000000000" pitchFamily="2" charset="0"/>
      <p:bold r:id="rId12"/>
    </p:embeddedFont>
    <p:embeddedFont>
      <p:font typeface="HELVETICA NEUE LT 97 BLACK COND" panose="02000503000000000000" pitchFamily="2" charset="0"/>
      <p:bold r:id="rId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2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85"/>
    <p:restoredTop sz="94699"/>
  </p:normalViewPr>
  <p:slideViewPr>
    <p:cSldViewPr snapToGrid="0">
      <p:cViewPr varScale="1">
        <p:scale>
          <a:sx n="73" d="100"/>
          <a:sy n="73" d="100"/>
        </p:scale>
        <p:origin x="301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0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175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33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8A64905-BC8B-33C3-FC85-BBE148F4AF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7559675" cy="10691813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1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94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218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17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565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4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529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12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31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72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DCBFCF02-F794-BE61-AB65-2B93B2F303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9ACF61-DF21-5063-30CB-8A975241D2CE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93EDFB-BED6-A6E7-3933-297BF609EF03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 descr="A black and blue sign with text&#10;&#10;AI-generated content may be incorrect.">
            <a:extLst>
              <a:ext uri="{FF2B5EF4-FFF2-40B4-BE49-F238E27FC236}">
                <a16:creationId xmlns:a16="http://schemas.microsoft.com/office/drawing/2014/main" id="{DDBDC676-8D67-5B25-689B-C0A1C59BD3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9" r="2319"/>
          <a:stretch>
            <a:fillRect/>
          </a:stretch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103448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C2AF-10FE-7912-B038-1D5FED12E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13DFBEE-3F61-D85C-7B24-AD7214EB434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88544" y="96387"/>
            <a:ext cx="7382588" cy="10511230"/>
          </a:xfrm>
        </p:spPr>
        <p:txBody>
          <a:bodyPr/>
          <a:lstStyle/>
          <a:p>
            <a:endParaRPr lang="en-US"/>
          </a:p>
        </p:txBody>
      </p:sp>
      <p:pic>
        <p:nvPicPr>
          <p:cNvPr id="20" name="Picture Placeholder 18" descr="A black and red paper with white edges&#10;&#10;AI-generated content may be incorrect.">
            <a:extLst>
              <a:ext uri="{FF2B5EF4-FFF2-40B4-BE49-F238E27FC236}">
                <a16:creationId xmlns:a16="http://schemas.microsoft.com/office/drawing/2014/main" id="{BDE913A4-3405-D412-2006-F4B4A294B0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1461" t="894" r="1194" b="73158"/>
          <a:stretch/>
        </p:blipFill>
        <p:spPr>
          <a:xfrm>
            <a:off x="108801" y="96387"/>
            <a:ext cx="7362331" cy="277394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9E320AB-7928-DB01-2C4D-15861F0428A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9117" y="5081184"/>
            <a:ext cx="7451629" cy="5519823"/>
            <a:chOff x="108555" y="5081143"/>
            <a:chExt cx="7452769" cy="552066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9E61C58-DD99-75E8-BEA5-14AA329527F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84" t="60911" r="384" b="2565"/>
            <a:stretch/>
          </p:blipFill>
          <p:spPr>
            <a:xfrm>
              <a:off x="108555" y="6725265"/>
              <a:ext cx="7451437" cy="387654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2C5F0FB-9199-48F4-7258-E2619C3FBCD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66738" t="45432" r="384" b="2565"/>
            <a:stretch/>
          </p:blipFill>
          <p:spPr>
            <a:xfrm>
              <a:off x="5092470" y="5081143"/>
              <a:ext cx="2468854" cy="5519449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D4576AA-A739-FA24-437E-C2043B6173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97073" y="9474298"/>
            <a:ext cx="851373" cy="851373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5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237BBBD-3C70-9E7A-B6B9-CC7FAFDF549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03337" y="6112752"/>
            <a:ext cx="3095101" cy="1076503"/>
          </a:xfrm>
          <a:custGeom>
            <a:avLst/>
            <a:gdLst>
              <a:gd name="connsiteX0" fmla="*/ 0 w 3095101"/>
              <a:gd name="connsiteY0" fmla="*/ 0 h 1076503"/>
              <a:gd name="connsiteX1" fmla="*/ 680922 w 3095101"/>
              <a:gd name="connsiteY1" fmla="*/ 0 h 1076503"/>
              <a:gd name="connsiteX2" fmla="*/ 1330893 w 3095101"/>
              <a:gd name="connsiteY2" fmla="*/ 0 h 1076503"/>
              <a:gd name="connsiteX3" fmla="*/ 1980865 w 3095101"/>
              <a:gd name="connsiteY3" fmla="*/ 0 h 1076503"/>
              <a:gd name="connsiteX4" fmla="*/ 2507032 w 3095101"/>
              <a:gd name="connsiteY4" fmla="*/ 0 h 1076503"/>
              <a:gd name="connsiteX5" fmla="*/ 3095101 w 3095101"/>
              <a:gd name="connsiteY5" fmla="*/ 0 h 1076503"/>
              <a:gd name="connsiteX6" fmla="*/ 3095101 w 3095101"/>
              <a:gd name="connsiteY6" fmla="*/ 549017 h 1076503"/>
              <a:gd name="connsiteX7" fmla="*/ 3095101 w 3095101"/>
              <a:gd name="connsiteY7" fmla="*/ 1076503 h 1076503"/>
              <a:gd name="connsiteX8" fmla="*/ 2476081 w 3095101"/>
              <a:gd name="connsiteY8" fmla="*/ 1076503 h 1076503"/>
              <a:gd name="connsiteX9" fmla="*/ 1949914 w 3095101"/>
              <a:gd name="connsiteY9" fmla="*/ 1076503 h 1076503"/>
              <a:gd name="connsiteX10" fmla="*/ 1423746 w 3095101"/>
              <a:gd name="connsiteY10" fmla="*/ 1076503 h 1076503"/>
              <a:gd name="connsiteX11" fmla="*/ 773775 w 3095101"/>
              <a:gd name="connsiteY11" fmla="*/ 1076503 h 1076503"/>
              <a:gd name="connsiteX12" fmla="*/ 0 w 3095101"/>
              <a:gd name="connsiteY12" fmla="*/ 1076503 h 1076503"/>
              <a:gd name="connsiteX13" fmla="*/ 0 w 3095101"/>
              <a:gd name="connsiteY13" fmla="*/ 516721 h 1076503"/>
              <a:gd name="connsiteX14" fmla="*/ 0 w 3095101"/>
              <a:gd name="connsiteY14" fmla="*/ 0 h 10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95101" h="1076503" fill="none" extrusionOk="0">
                <a:moveTo>
                  <a:pt x="0" y="0"/>
                </a:moveTo>
                <a:cubicBezTo>
                  <a:pt x="229819" y="1420"/>
                  <a:pt x="434265" y="5900"/>
                  <a:pt x="680922" y="0"/>
                </a:cubicBezTo>
                <a:cubicBezTo>
                  <a:pt x="927579" y="-5900"/>
                  <a:pt x="1117681" y="15702"/>
                  <a:pt x="1330893" y="0"/>
                </a:cubicBezTo>
                <a:cubicBezTo>
                  <a:pt x="1544105" y="-15702"/>
                  <a:pt x="1802874" y="8460"/>
                  <a:pt x="1980865" y="0"/>
                </a:cubicBezTo>
                <a:cubicBezTo>
                  <a:pt x="2158856" y="-8460"/>
                  <a:pt x="2400883" y="7395"/>
                  <a:pt x="2507032" y="0"/>
                </a:cubicBezTo>
                <a:cubicBezTo>
                  <a:pt x="2613181" y="-7395"/>
                  <a:pt x="2806965" y="-27117"/>
                  <a:pt x="3095101" y="0"/>
                </a:cubicBezTo>
                <a:cubicBezTo>
                  <a:pt x="3088223" y="120302"/>
                  <a:pt x="3107022" y="323658"/>
                  <a:pt x="3095101" y="549017"/>
                </a:cubicBezTo>
                <a:cubicBezTo>
                  <a:pt x="3083180" y="774376"/>
                  <a:pt x="3120260" y="928917"/>
                  <a:pt x="3095101" y="1076503"/>
                </a:cubicBezTo>
                <a:cubicBezTo>
                  <a:pt x="2874297" y="1086086"/>
                  <a:pt x="2720526" y="1072327"/>
                  <a:pt x="2476081" y="1076503"/>
                </a:cubicBezTo>
                <a:cubicBezTo>
                  <a:pt x="2231636" y="1080679"/>
                  <a:pt x="2090205" y="1100278"/>
                  <a:pt x="1949914" y="1076503"/>
                </a:cubicBezTo>
                <a:cubicBezTo>
                  <a:pt x="1809623" y="1052728"/>
                  <a:pt x="1679811" y="1084431"/>
                  <a:pt x="1423746" y="1076503"/>
                </a:cubicBezTo>
                <a:cubicBezTo>
                  <a:pt x="1167681" y="1068575"/>
                  <a:pt x="1089118" y="1078287"/>
                  <a:pt x="773775" y="1076503"/>
                </a:cubicBezTo>
                <a:cubicBezTo>
                  <a:pt x="458432" y="1074719"/>
                  <a:pt x="339570" y="1108118"/>
                  <a:pt x="0" y="1076503"/>
                </a:cubicBezTo>
                <a:cubicBezTo>
                  <a:pt x="-8860" y="841618"/>
                  <a:pt x="27716" y="766032"/>
                  <a:pt x="0" y="516721"/>
                </a:cubicBezTo>
                <a:cubicBezTo>
                  <a:pt x="-27716" y="267410"/>
                  <a:pt x="9006" y="205581"/>
                  <a:pt x="0" y="0"/>
                </a:cubicBezTo>
                <a:close/>
              </a:path>
              <a:path w="3095101" h="1076503" stroke="0" extrusionOk="0">
                <a:moveTo>
                  <a:pt x="0" y="0"/>
                </a:moveTo>
                <a:cubicBezTo>
                  <a:pt x="211996" y="22669"/>
                  <a:pt x="323792" y="9995"/>
                  <a:pt x="588069" y="0"/>
                </a:cubicBezTo>
                <a:cubicBezTo>
                  <a:pt x="852346" y="-9995"/>
                  <a:pt x="967941" y="18400"/>
                  <a:pt x="1114236" y="0"/>
                </a:cubicBezTo>
                <a:cubicBezTo>
                  <a:pt x="1260531" y="-18400"/>
                  <a:pt x="1515793" y="-19519"/>
                  <a:pt x="1795159" y="0"/>
                </a:cubicBezTo>
                <a:cubicBezTo>
                  <a:pt x="2074525" y="19519"/>
                  <a:pt x="2228822" y="16361"/>
                  <a:pt x="2383228" y="0"/>
                </a:cubicBezTo>
                <a:cubicBezTo>
                  <a:pt x="2537634" y="-16361"/>
                  <a:pt x="2858897" y="20595"/>
                  <a:pt x="3095101" y="0"/>
                </a:cubicBezTo>
                <a:cubicBezTo>
                  <a:pt x="3115803" y="269626"/>
                  <a:pt x="3101827" y="336381"/>
                  <a:pt x="3095101" y="559782"/>
                </a:cubicBezTo>
                <a:cubicBezTo>
                  <a:pt x="3088375" y="783183"/>
                  <a:pt x="3115069" y="941187"/>
                  <a:pt x="3095101" y="1076503"/>
                </a:cubicBezTo>
                <a:cubicBezTo>
                  <a:pt x="2900124" y="1103213"/>
                  <a:pt x="2706509" y="1093873"/>
                  <a:pt x="2476081" y="1076503"/>
                </a:cubicBezTo>
                <a:cubicBezTo>
                  <a:pt x="2245653" y="1059133"/>
                  <a:pt x="2092520" y="1059493"/>
                  <a:pt x="1949914" y="1076503"/>
                </a:cubicBezTo>
                <a:cubicBezTo>
                  <a:pt x="1807308" y="1093513"/>
                  <a:pt x="1610125" y="1095702"/>
                  <a:pt x="1330893" y="1076503"/>
                </a:cubicBezTo>
                <a:cubicBezTo>
                  <a:pt x="1051661" y="1057304"/>
                  <a:pt x="961174" y="1107080"/>
                  <a:pt x="711873" y="1076503"/>
                </a:cubicBezTo>
                <a:cubicBezTo>
                  <a:pt x="462572" y="1045926"/>
                  <a:pt x="228839" y="1068542"/>
                  <a:pt x="0" y="1076503"/>
                </a:cubicBezTo>
                <a:cubicBezTo>
                  <a:pt x="-1726" y="857957"/>
                  <a:pt x="27306" y="728148"/>
                  <a:pt x="0" y="516721"/>
                </a:cubicBezTo>
                <a:cubicBezTo>
                  <a:pt x="-27306" y="305294"/>
                  <a:pt x="-8705" y="181869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39912" tIns="419843" rIns="359868" bIns="239912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33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C4B631-1672-4764-38C0-41E54BC7DF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64549" y="6903738"/>
            <a:ext cx="3659709" cy="1080472"/>
          </a:xfrm>
          <a:custGeom>
            <a:avLst/>
            <a:gdLst>
              <a:gd name="connsiteX0" fmla="*/ 0 w 3659709"/>
              <a:gd name="connsiteY0" fmla="*/ 0 h 1080472"/>
              <a:gd name="connsiteX1" fmla="*/ 573354 w 3659709"/>
              <a:gd name="connsiteY1" fmla="*/ 0 h 1080472"/>
              <a:gd name="connsiteX2" fmla="*/ 1073515 w 3659709"/>
              <a:gd name="connsiteY2" fmla="*/ 0 h 1080472"/>
              <a:gd name="connsiteX3" fmla="*/ 1610272 w 3659709"/>
              <a:gd name="connsiteY3" fmla="*/ 0 h 1080472"/>
              <a:gd name="connsiteX4" fmla="*/ 2256821 w 3659709"/>
              <a:gd name="connsiteY4" fmla="*/ 0 h 1080472"/>
              <a:gd name="connsiteX5" fmla="*/ 2830175 w 3659709"/>
              <a:gd name="connsiteY5" fmla="*/ 0 h 1080472"/>
              <a:gd name="connsiteX6" fmla="*/ 3659709 w 3659709"/>
              <a:gd name="connsiteY6" fmla="*/ 0 h 1080472"/>
              <a:gd name="connsiteX7" fmla="*/ 3659709 w 3659709"/>
              <a:gd name="connsiteY7" fmla="*/ 551041 h 1080472"/>
              <a:gd name="connsiteX8" fmla="*/ 3659709 w 3659709"/>
              <a:gd name="connsiteY8" fmla="*/ 1080472 h 1080472"/>
              <a:gd name="connsiteX9" fmla="*/ 3049758 w 3659709"/>
              <a:gd name="connsiteY9" fmla="*/ 1080472 h 1080472"/>
              <a:gd name="connsiteX10" fmla="*/ 2513000 w 3659709"/>
              <a:gd name="connsiteY10" fmla="*/ 1080472 h 1080472"/>
              <a:gd name="connsiteX11" fmla="*/ 1829855 w 3659709"/>
              <a:gd name="connsiteY11" fmla="*/ 1080472 h 1080472"/>
              <a:gd name="connsiteX12" fmla="*/ 1256500 w 3659709"/>
              <a:gd name="connsiteY12" fmla="*/ 1080472 h 1080472"/>
              <a:gd name="connsiteX13" fmla="*/ 756340 w 3659709"/>
              <a:gd name="connsiteY13" fmla="*/ 1080472 h 1080472"/>
              <a:gd name="connsiteX14" fmla="*/ 0 w 3659709"/>
              <a:gd name="connsiteY14" fmla="*/ 1080472 h 1080472"/>
              <a:gd name="connsiteX15" fmla="*/ 0 w 3659709"/>
              <a:gd name="connsiteY15" fmla="*/ 561845 h 1080472"/>
              <a:gd name="connsiteX16" fmla="*/ 0 w 3659709"/>
              <a:gd name="connsiteY16" fmla="*/ 0 h 108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9709" h="1080472" fill="none" extrusionOk="0">
                <a:moveTo>
                  <a:pt x="0" y="0"/>
                </a:moveTo>
                <a:cubicBezTo>
                  <a:pt x="274813" y="-5327"/>
                  <a:pt x="444556" y="-19968"/>
                  <a:pt x="573354" y="0"/>
                </a:cubicBezTo>
                <a:cubicBezTo>
                  <a:pt x="702152" y="19968"/>
                  <a:pt x="942643" y="-22430"/>
                  <a:pt x="1073515" y="0"/>
                </a:cubicBezTo>
                <a:cubicBezTo>
                  <a:pt x="1204387" y="22430"/>
                  <a:pt x="1478417" y="6817"/>
                  <a:pt x="1610272" y="0"/>
                </a:cubicBezTo>
                <a:cubicBezTo>
                  <a:pt x="1742127" y="-6817"/>
                  <a:pt x="2101945" y="7274"/>
                  <a:pt x="2256821" y="0"/>
                </a:cubicBezTo>
                <a:cubicBezTo>
                  <a:pt x="2411697" y="-7274"/>
                  <a:pt x="2584413" y="-13579"/>
                  <a:pt x="2830175" y="0"/>
                </a:cubicBezTo>
                <a:cubicBezTo>
                  <a:pt x="3075937" y="13579"/>
                  <a:pt x="3451450" y="32582"/>
                  <a:pt x="3659709" y="0"/>
                </a:cubicBezTo>
                <a:cubicBezTo>
                  <a:pt x="3685461" y="164251"/>
                  <a:pt x="3643922" y="399264"/>
                  <a:pt x="3659709" y="551041"/>
                </a:cubicBezTo>
                <a:cubicBezTo>
                  <a:pt x="3675496" y="702818"/>
                  <a:pt x="3642738" y="881049"/>
                  <a:pt x="3659709" y="1080472"/>
                </a:cubicBezTo>
                <a:cubicBezTo>
                  <a:pt x="3380358" y="1070763"/>
                  <a:pt x="3302768" y="1109323"/>
                  <a:pt x="3049758" y="1080472"/>
                </a:cubicBezTo>
                <a:cubicBezTo>
                  <a:pt x="2796748" y="1051621"/>
                  <a:pt x="2681226" y="1091615"/>
                  <a:pt x="2513000" y="1080472"/>
                </a:cubicBezTo>
                <a:cubicBezTo>
                  <a:pt x="2344774" y="1069329"/>
                  <a:pt x="2137825" y="1087981"/>
                  <a:pt x="1829855" y="1080472"/>
                </a:cubicBezTo>
                <a:cubicBezTo>
                  <a:pt x="1521885" y="1072963"/>
                  <a:pt x="1485771" y="1102773"/>
                  <a:pt x="1256500" y="1080472"/>
                </a:cubicBezTo>
                <a:cubicBezTo>
                  <a:pt x="1027230" y="1058171"/>
                  <a:pt x="881465" y="1072867"/>
                  <a:pt x="756340" y="1080472"/>
                </a:cubicBezTo>
                <a:cubicBezTo>
                  <a:pt x="631215" y="1088077"/>
                  <a:pt x="347077" y="1088413"/>
                  <a:pt x="0" y="1080472"/>
                </a:cubicBezTo>
                <a:cubicBezTo>
                  <a:pt x="13663" y="829291"/>
                  <a:pt x="19441" y="754705"/>
                  <a:pt x="0" y="561845"/>
                </a:cubicBezTo>
                <a:cubicBezTo>
                  <a:pt x="-19441" y="368985"/>
                  <a:pt x="17631" y="222142"/>
                  <a:pt x="0" y="0"/>
                </a:cubicBezTo>
                <a:close/>
              </a:path>
              <a:path w="3659709" h="1080472" stroke="0" extrusionOk="0">
                <a:moveTo>
                  <a:pt x="0" y="0"/>
                </a:moveTo>
                <a:cubicBezTo>
                  <a:pt x="123087" y="-11453"/>
                  <a:pt x="388951" y="3379"/>
                  <a:pt x="573354" y="0"/>
                </a:cubicBezTo>
                <a:cubicBezTo>
                  <a:pt x="757757" y="-3379"/>
                  <a:pt x="835310" y="4599"/>
                  <a:pt x="1073515" y="0"/>
                </a:cubicBezTo>
                <a:cubicBezTo>
                  <a:pt x="1311720" y="-4599"/>
                  <a:pt x="1604962" y="-31128"/>
                  <a:pt x="1756660" y="0"/>
                </a:cubicBezTo>
                <a:cubicBezTo>
                  <a:pt x="1908359" y="31128"/>
                  <a:pt x="2151744" y="-3258"/>
                  <a:pt x="2330015" y="0"/>
                </a:cubicBezTo>
                <a:cubicBezTo>
                  <a:pt x="2508287" y="3258"/>
                  <a:pt x="2787466" y="-25869"/>
                  <a:pt x="2903369" y="0"/>
                </a:cubicBezTo>
                <a:cubicBezTo>
                  <a:pt x="3019272" y="25869"/>
                  <a:pt x="3379954" y="27770"/>
                  <a:pt x="3659709" y="0"/>
                </a:cubicBezTo>
                <a:cubicBezTo>
                  <a:pt x="3633838" y="159019"/>
                  <a:pt x="3658489" y="378518"/>
                  <a:pt x="3659709" y="518627"/>
                </a:cubicBezTo>
                <a:cubicBezTo>
                  <a:pt x="3660929" y="658736"/>
                  <a:pt x="3646139" y="904045"/>
                  <a:pt x="3659709" y="1080472"/>
                </a:cubicBezTo>
                <a:cubicBezTo>
                  <a:pt x="3480353" y="1094200"/>
                  <a:pt x="3338562" y="1070156"/>
                  <a:pt x="3122952" y="1080472"/>
                </a:cubicBezTo>
                <a:cubicBezTo>
                  <a:pt x="2907342" y="1090788"/>
                  <a:pt x="2749614" y="1053269"/>
                  <a:pt x="2513000" y="1080472"/>
                </a:cubicBezTo>
                <a:cubicBezTo>
                  <a:pt x="2276386" y="1107675"/>
                  <a:pt x="2124874" y="1079397"/>
                  <a:pt x="1903049" y="1080472"/>
                </a:cubicBezTo>
                <a:cubicBezTo>
                  <a:pt x="1681224" y="1081547"/>
                  <a:pt x="1578666" y="1100515"/>
                  <a:pt x="1329694" y="1080472"/>
                </a:cubicBezTo>
                <a:cubicBezTo>
                  <a:pt x="1080722" y="1060429"/>
                  <a:pt x="883249" y="1055973"/>
                  <a:pt x="646549" y="1080472"/>
                </a:cubicBezTo>
                <a:cubicBezTo>
                  <a:pt x="409850" y="1104971"/>
                  <a:pt x="192367" y="1089167"/>
                  <a:pt x="0" y="1080472"/>
                </a:cubicBezTo>
                <a:cubicBezTo>
                  <a:pt x="-11915" y="842137"/>
                  <a:pt x="6666" y="793510"/>
                  <a:pt x="0" y="561845"/>
                </a:cubicBezTo>
                <a:cubicBezTo>
                  <a:pt x="-6666" y="330180"/>
                  <a:pt x="-601" y="22141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79934" tIns="179934" rIns="359868" bIns="239912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533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E7C8DB-B7EF-156E-E29D-233DA16F66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44341" y="7759566"/>
            <a:ext cx="3562359" cy="456620"/>
          </a:xfrm>
          <a:custGeom>
            <a:avLst/>
            <a:gdLst>
              <a:gd name="connsiteX0" fmla="*/ 0 w 3562359"/>
              <a:gd name="connsiteY0" fmla="*/ 0 h 456620"/>
              <a:gd name="connsiteX1" fmla="*/ 664974 w 3562359"/>
              <a:gd name="connsiteY1" fmla="*/ 0 h 456620"/>
              <a:gd name="connsiteX2" fmla="*/ 1294324 w 3562359"/>
              <a:gd name="connsiteY2" fmla="*/ 0 h 456620"/>
              <a:gd name="connsiteX3" fmla="*/ 1923674 w 3562359"/>
              <a:gd name="connsiteY3" fmla="*/ 0 h 456620"/>
              <a:gd name="connsiteX4" fmla="*/ 2410530 w 3562359"/>
              <a:gd name="connsiteY4" fmla="*/ 0 h 456620"/>
              <a:gd name="connsiteX5" fmla="*/ 2933009 w 3562359"/>
              <a:gd name="connsiteY5" fmla="*/ 0 h 456620"/>
              <a:gd name="connsiteX6" fmla="*/ 3562359 w 3562359"/>
              <a:gd name="connsiteY6" fmla="*/ 0 h 456620"/>
              <a:gd name="connsiteX7" fmla="*/ 3562359 w 3562359"/>
              <a:gd name="connsiteY7" fmla="*/ 456620 h 456620"/>
              <a:gd name="connsiteX8" fmla="*/ 2968633 w 3562359"/>
              <a:gd name="connsiteY8" fmla="*/ 456620 h 456620"/>
              <a:gd name="connsiteX9" fmla="*/ 2481777 w 3562359"/>
              <a:gd name="connsiteY9" fmla="*/ 456620 h 456620"/>
              <a:gd name="connsiteX10" fmla="*/ 1994921 w 3562359"/>
              <a:gd name="connsiteY10" fmla="*/ 456620 h 456620"/>
              <a:gd name="connsiteX11" fmla="*/ 1365571 w 3562359"/>
              <a:gd name="connsiteY11" fmla="*/ 456620 h 456620"/>
              <a:gd name="connsiteX12" fmla="*/ 843092 w 3562359"/>
              <a:gd name="connsiteY12" fmla="*/ 456620 h 456620"/>
              <a:gd name="connsiteX13" fmla="*/ 0 w 3562359"/>
              <a:gd name="connsiteY13" fmla="*/ 456620 h 456620"/>
              <a:gd name="connsiteX14" fmla="*/ 0 w 3562359"/>
              <a:gd name="connsiteY14" fmla="*/ 0 h 456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2359" h="456620" fill="none" extrusionOk="0">
                <a:moveTo>
                  <a:pt x="0" y="0"/>
                </a:moveTo>
                <a:cubicBezTo>
                  <a:pt x="210390" y="-2227"/>
                  <a:pt x="482053" y="-17979"/>
                  <a:pt x="664974" y="0"/>
                </a:cubicBezTo>
                <a:cubicBezTo>
                  <a:pt x="847895" y="17979"/>
                  <a:pt x="1121831" y="-14509"/>
                  <a:pt x="1294324" y="0"/>
                </a:cubicBezTo>
                <a:cubicBezTo>
                  <a:pt x="1466817" y="14509"/>
                  <a:pt x="1648277" y="-8504"/>
                  <a:pt x="1923674" y="0"/>
                </a:cubicBezTo>
                <a:cubicBezTo>
                  <a:pt x="2199071" y="8504"/>
                  <a:pt x="2213457" y="-14998"/>
                  <a:pt x="2410530" y="0"/>
                </a:cubicBezTo>
                <a:cubicBezTo>
                  <a:pt x="2607603" y="14998"/>
                  <a:pt x="2757851" y="16927"/>
                  <a:pt x="2933009" y="0"/>
                </a:cubicBezTo>
                <a:cubicBezTo>
                  <a:pt x="3108167" y="-16927"/>
                  <a:pt x="3344432" y="-21236"/>
                  <a:pt x="3562359" y="0"/>
                </a:cubicBezTo>
                <a:cubicBezTo>
                  <a:pt x="3540839" y="146929"/>
                  <a:pt x="3580887" y="273448"/>
                  <a:pt x="3562359" y="456620"/>
                </a:cubicBezTo>
                <a:cubicBezTo>
                  <a:pt x="3268381" y="480571"/>
                  <a:pt x="3130313" y="465614"/>
                  <a:pt x="2968633" y="456620"/>
                </a:cubicBezTo>
                <a:cubicBezTo>
                  <a:pt x="2806953" y="447626"/>
                  <a:pt x="2648562" y="478715"/>
                  <a:pt x="2481777" y="456620"/>
                </a:cubicBezTo>
                <a:cubicBezTo>
                  <a:pt x="2314992" y="434525"/>
                  <a:pt x="2138090" y="476415"/>
                  <a:pt x="1994921" y="456620"/>
                </a:cubicBezTo>
                <a:cubicBezTo>
                  <a:pt x="1851752" y="436825"/>
                  <a:pt x="1579605" y="463239"/>
                  <a:pt x="1365571" y="456620"/>
                </a:cubicBezTo>
                <a:cubicBezTo>
                  <a:pt x="1151537" y="450002"/>
                  <a:pt x="1014145" y="481717"/>
                  <a:pt x="843092" y="456620"/>
                </a:cubicBezTo>
                <a:cubicBezTo>
                  <a:pt x="672039" y="431523"/>
                  <a:pt x="377601" y="445853"/>
                  <a:pt x="0" y="456620"/>
                </a:cubicBezTo>
                <a:cubicBezTo>
                  <a:pt x="13270" y="249128"/>
                  <a:pt x="20389" y="121785"/>
                  <a:pt x="0" y="0"/>
                </a:cubicBezTo>
                <a:close/>
              </a:path>
              <a:path w="3562359" h="456620" stroke="0" extrusionOk="0">
                <a:moveTo>
                  <a:pt x="0" y="0"/>
                </a:moveTo>
                <a:cubicBezTo>
                  <a:pt x="157747" y="-20048"/>
                  <a:pt x="395750" y="6227"/>
                  <a:pt x="558103" y="0"/>
                </a:cubicBezTo>
                <a:cubicBezTo>
                  <a:pt x="720456" y="-6227"/>
                  <a:pt x="808387" y="-2758"/>
                  <a:pt x="1044959" y="0"/>
                </a:cubicBezTo>
                <a:cubicBezTo>
                  <a:pt x="1281531" y="2758"/>
                  <a:pt x="1383824" y="-25982"/>
                  <a:pt x="1709932" y="0"/>
                </a:cubicBezTo>
                <a:cubicBezTo>
                  <a:pt x="2036040" y="25982"/>
                  <a:pt x="2110874" y="2141"/>
                  <a:pt x="2268035" y="0"/>
                </a:cubicBezTo>
                <a:cubicBezTo>
                  <a:pt x="2425196" y="-2141"/>
                  <a:pt x="2590017" y="-18818"/>
                  <a:pt x="2826138" y="0"/>
                </a:cubicBezTo>
                <a:cubicBezTo>
                  <a:pt x="3062259" y="18818"/>
                  <a:pt x="3233510" y="9196"/>
                  <a:pt x="3562359" y="0"/>
                </a:cubicBezTo>
                <a:cubicBezTo>
                  <a:pt x="3557463" y="147498"/>
                  <a:pt x="3541285" y="337295"/>
                  <a:pt x="3562359" y="456620"/>
                </a:cubicBezTo>
                <a:cubicBezTo>
                  <a:pt x="3370665" y="459460"/>
                  <a:pt x="3212377" y="439550"/>
                  <a:pt x="2968633" y="456620"/>
                </a:cubicBezTo>
                <a:cubicBezTo>
                  <a:pt x="2724889" y="473690"/>
                  <a:pt x="2609656" y="460380"/>
                  <a:pt x="2481777" y="456620"/>
                </a:cubicBezTo>
                <a:cubicBezTo>
                  <a:pt x="2353898" y="452860"/>
                  <a:pt x="2125094" y="444464"/>
                  <a:pt x="1888050" y="456620"/>
                </a:cubicBezTo>
                <a:cubicBezTo>
                  <a:pt x="1651006" y="468776"/>
                  <a:pt x="1478116" y="474414"/>
                  <a:pt x="1294324" y="456620"/>
                </a:cubicBezTo>
                <a:cubicBezTo>
                  <a:pt x="1110532" y="438826"/>
                  <a:pt x="913369" y="481627"/>
                  <a:pt x="736221" y="456620"/>
                </a:cubicBezTo>
                <a:cubicBezTo>
                  <a:pt x="559073" y="431613"/>
                  <a:pt x="223755" y="491422"/>
                  <a:pt x="0" y="456620"/>
                </a:cubicBezTo>
                <a:cubicBezTo>
                  <a:pt x="-9124" y="298273"/>
                  <a:pt x="-14312" y="16060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239912" tIns="119954" rIns="299889" bIns="50908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2333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ED32E3-6C60-9BD3-96DF-BD047965B10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3588" y="9610141"/>
            <a:ext cx="1552971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2E3417-5D0B-EB42-AD60-BD2F0CFC2EB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73798" y="9852550"/>
            <a:ext cx="2468477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grpSp>
        <p:nvGrpSpPr>
          <p:cNvPr id="21" name="object 3">
            <a:extLst>
              <a:ext uri="{FF2B5EF4-FFF2-40B4-BE49-F238E27FC236}">
                <a16:creationId xmlns:a16="http://schemas.microsoft.com/office/drawing/2014/main" id="{B64C451A-FC42-FB2F-5C51-EEF47679D77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406" y="7296"/>
            <a:ext cx="7546430" cy="10684340"/>
            <a:chOff x="18961" y="9163"/>
            <a:chExt cx="10673080" cy="15111094"/>
          </a:xfrm>
        </p:grpSpPr>
        <p:sp>
          <p:nvSpPr>
            <p:cNvPr id="22" name="object 4">
              <a:extLst>
                <a:ext uri="{FF2B5EF4-FFF2-40B4-BE49-F238E27FC236}">
                  <a16:creationId xmlns:a16="http://schemas.microsoft.com/office/drawing/2014/main" id="{62403A75-54EA-860D-F61F-DE269C07DA2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900"/>
            </a:p>
          </p:txBody>
        </p:sp>
        <p:sp>
          <p:nvSpPr>
            <p:cNvPr id="23" name="object 5">
              <a:extLst>
                <a:ext uri="{FF2B5EF4-FFF2-40B4-BE49-F238E27FC236}">
                  <a16:creationId xmlns:a16="http://schemas.microsoft.com/office/drawing/2014/main" id="{D9F17928-9043-8E4B-147F-D4C3307D8F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900"/>
            </a:p>
          </p:txBody>
        </p:sp>
      </p:grpSp>
      <p:pic>
        <p:nvPicPr>
          <p:cNvPr id="4" name="Picture 3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E2ADE945-DADD-6604-68B0-20E527FB7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719" y="9588510"/>
            <a:ext cx="642945" cy="642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5C364E-489F-7FC4-CE27-6F465DBAB4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91472" y="8526719"/>
            <a:ext cx="3010130" cy="8513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lnSpcReduction="10000"/>
          </a:bodyPr>
          <a:lstStyle/>
          <a:p>
            <a:pPr algn="r"/>
            <a:r>
              <a:rPr lang="en-US" sz="1200" b="1" i="1" dirty="0"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  <a:br>
              <a:rPr lang="en-US" sz="1200" b="1" i="1" dirty="0">
                <a:latin typeface="HELVETICA NEUE LT 97 BLACK COND" panose="02000503000000000000" pitchFamily="2" charset="0"/>
              </a:rPr>
            </a:br>
            <a:r>
              <a:rPr lang="en-US" sz="1200" b="1" i="1" dirty="0">
                <a:latin typeface="HELVETICA NEUE LT 97 BLACK COND" panose="02000503000000000000" pitchFamily="2" charset="0"/>
              </a:rPr>
              <a:t>FIND OUT MOREFIND OUT MORE FIND OUT MORE FIND OUT MOREFIND OUT MORE FIND OUT MORE FIND OUT MOREFIND OUT MORE FIND OUT MORE</a:t>
            </a:r>
          </a:p>
          <a:p>
            <a:pPr algn="r">
              <a:lnSpc>
                <a:spcPct val="80000"/>
              </a:lnSpc>
            </a:pPr>
            <a:endParaRPr lang="en-US" sz="1200" b="1" i="1" dirty="0">
              <a:solidFill>
                <a:schemeClr val="bg2">
                  <a:lumMod val="25000"/>
                </a:schemeClr>
              </a:solidFill>
              <a:latin typeface="HELVETICA NEUE LT 97 BLACK COND" panose="02000503000000000000" pitchFamily="2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3AE0AA5-2F55-A916-65EE-77A093B04C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5597" y="-489"/>
            <a:ext cx="7570078" cy="10715984"/>
            <a:chOff x="-6804" y="-1848"/>
            <a:chExt cx="10706526" cy="1515584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B12280C-606A-3B67-E8E4-D2A0EDDA7AC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81D633-2662-89A0-0572-E96A664AD7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B54A4DD-AEC4-ECF1-B553-15C7B77E1DED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41D0B19-C845-706C-EE8D-8D735F7834E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5100AF2-6D5B-49A9-377A-B1B9C1D9122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503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56B35-0764-3699-7139-CD61395FA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950B20CE-752F-E67F-E27D-E30FEF59E4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49B921-858A-3DD9-4A87-6987F68169B6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574195-DFE4-9002-01F1-B76EBAA0B199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3DAE0942-F37A-91D6-9849-F7EEED6C78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58899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2CEE1-30D7-EAD5-DD2C-BB72D0178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0A624954-73DC-DDCB-A9D2-E2F0E76BCB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541A38-AF6F-861B-B323-11677EF840C4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F2832C-1FFB-9768-5B21-A3186BA3F3E7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E833C8B0-F15D-BA5B-A313-A2E69671AC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5713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09FE7-C5D7-D945-12FB-DB190330B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F19A993F-79EE-0273-2FED-FA1FC5F792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C343D0-E973-7BA6-7FA7-38072D388C36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584419-1AF6-26F5-D529-EDD8338A7357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249CC6AF-7A1E-985B-6FC4-1932825D25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58971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DAA76-F825-2F70-9E5D-E1ECCDD92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61013D16-407A-2416-C9B3-15F0A41377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941E8-1E5A-307F-34B6-48699B41E34A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57F20F-153E-3FD3-97C2-9ECD67EFB516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AEFFEB68-43EF-6BC1-FFEC-EBBCF7C5FC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887635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BBB1D-9F8D-95D7-8BBF-DCD6D876A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9CF8F785-55C3-A269-1B32-B561022002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4850BE-215D-726B-E898-236A73D2A17B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A7103F-2D35-D875-645F-986010EB3AAB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F40F60A6-CDFB-5153-FFCF-EFDC345AA0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16005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FC66FFA-0F3C-FC27-A450-3D257D4D31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01757" y="96387"/>
            <a:ext cx="7355421" cy="10499039"/>
          </a:xfrm>
        </p:spPr>
        <p:txBody>
          <a:bodyPr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C99E20-9733-3A12-0271-BAC8E234737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0538" y="4536625"/>
            <a:ext cx="7580466" cy="6131574"/>
            <a:chOff x="-41123" y="4536501"/>
            <a:chExt cx="7581626" cy="613251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BE8F252-9B09-48BA-ADD9-BFACC094A41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934" t="54746" r="-934" b="-627"/>
            <a:stretch/>
          </p:blipFill>
          <p:spPr>
            <a:xfrm>
              <a:off x="-41123" y="5752406"/>
              <a:ext cx="7581626" cy="491660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9E433CE-879E-219E-4A49-15E00AFB06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56745" t="43403" r="-934" b="-627"/>
            <a:stretch/>
          </p:blipFill>
          <p:spPr>
            <a:xfrm>
              <a:off x="4189615" y="4536501"/>
              <a:ext cx="3350254" cy="6132184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6EC20FD-4DC2-1308-0CB7-495B3AE11CF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97073" y="9359277"/>
            <a:ext cx="851373" cy="851373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5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D0557F5-CC73-1953-87C4-62012C5DB1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278" y="7487681"/>
            <a:ext cx="4440900" cy="498712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C2DD731-12C7-7027-9924-FB14C7D5E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l="1318" t="1004" r="1349" b="75032"/>
          <a:stretch/>
        </p:blipFill>
        <p:spPr>
          <a:xfrm>
            <a:off x="101757" y="96058"/>
            <a:ext cx="7355421" cy="25596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DD0CB9-1D5B-A38B-F43A-FF091116EFB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00929" y="5984854"/>
            <a:ext cx="2221880" cy="1581576"/>
          </a:xfrm>
          <a:prstGeom prst="rect">
            <a:avLst/>
          </a:prstGeom>
          <a:noFill/>
        </p:spPr>
        <p:txBody>
          <a:bodyPr wrap="square" lIns="35995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339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339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3394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08CE44-1394-AC33-8929-F14D1327B2C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92437" y="7626539"/>
            <a:ext cx="3379908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B770ED-0E18-74C9-A740-0DEC0AB2F84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3588" y="9548631"/>
            <a:ext cx="1552971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15AA4F-AF92-C5F5-8A8E-CD94605197D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73798" y="9791040"/>
            <a:ext cx="2468477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79AA03-1DC4-BD71-6254-FE5BDD4C300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69634" y="8249659"/>
            <a:ext cx="3152823" cy="92254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  <a:b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 FIND OUT MOREFIND OUT MORE FIND OUT MORE</a:t>
            </a:r>
          </a:p>
          <a:p>
            <a:pPr algn="r">
              <a:lnSpc>
                <a:spcPct val="80000"/>
              </a:lnSpc>
            </a:pPr>
            <a:endParaRPr lang="en-US" sz="1200" b="1" i="1" dirty="0">
              <a:solidFill>
                <a:schemeClr val="bg1">
                  <a:lumMod val="65000"/>
                </a:schemeClr>
              </a:solidFill>
              <a:latin typeface="HELVETICA NEUE LT 97 BLACK COND" panose="02000503000000000000" pitchFamily="2" charset="0"/>
            </a:endParaRPr>
          </a:p>
        </p:txBody>
      </p:sp>
      <p:grpSp>
        <p:nvGrpSpPr>
          <p:cNvPr id="20" name="object 3">
            <a:extLst>
              <a:ext uri="{FF2B5EF4-FFF2-40B4-BE49-F238E27FC236}">
                <a16:creationId xmlns:a16="http://schemas.microsoft.com/office/drawing/2014/main" id="{60B441FE-7FF4-48ED-3366-EC6D2014EF4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406" y="7296"/>
            <a:ext cx="7546430" cy="10684340"/>
            <a:chOff x="18961" y="9163"/>
            <a:chExt cx="10673080" cy="15111094"/>
          </a:xfrm>
        </p:grpSpPr>
        <p:sp>
          <p:nvSpPr>
            <p:cNvPr id="21" name="object 4">
              <a:extLst>
                <a:ext uri="{FF2B5EF4-FFF2-40B4-BE49-F238E27FC236}">
                  <a16:creationId xmlns:a16="http://schemas.microsoft.com/office/drawing/2014/main" id="{50192F08-4132-632F-6094-7ECC9384DE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900"/>
            </a:p>
          </p:txBody>
        </p:sp>
        <p:sp>
          <p:nvSpPr>
            <p:cNvPr id="22" name="object 5">
              <a:extLst>
                <a:ext uri="{FF2B5EF4-FFF2-40B4-BE49-F238E27FC236}">
                  <a16:creationId xmlns:a16="http://schemas.microsoft.com/office/drawing/2014/main" id="{965F13E8-BD2E-CA0A-4F94-4FBF49C7F4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900"/>
            </a:p>
          </p:txBody>
        </p:sp>
      </p:grpSp>
      <p:pic>
        <p:nvPicPr>
          <p:cNvPr id="5" name="Picture 4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58BCF146-D656-ED03-4DD3-D2418F9027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719" y="9469568"/>
            <a:ext cx="642945" cy="64294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CA2CC75-8454-54A2-B22A-24583A74B70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811" y="-489"/>
            <a:ext cx="7570078" cy="10715984"/>
            <a:chOff x="-6804" y="-1848"/>
            <a:chExt cx="10706526" cy="1515584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D39B19C-5AEF-645D-9975-633FA149158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C963E16-8EF8-08F9-4E3B-08F2320B862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10226D-A870-5EFF-BAD7-3E0AAF47D577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93E0A89-B7F0-56E5-6144-53395B5CCBB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12EBB304-FF79-B36B-92C8-3123E6456EA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8100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6269E-DD80-5784-6C6D-80885CF53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04E2D3D-022A-0161-2835-C4F4C02C7D8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88543" y="95742"/>
            <a:ext cx="7350125" cy="10229930"/>
          </a:xfrm>
        </p:spPr>
        <p:txBody>
          <a:bodyPr/>
          <a:lstStyle/>
          <a:p>
            <a:endParaRPr lang="en-US"/>
          </a:p>
        </p:txBody>
      </p:sp>
      <p:pic>
        <p:nvPicPr>
          <p:cNvPr id="28" name="Picture 2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2A414E4-500A-07A7-92D0-3709E1B378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b="75032"/>
          <a:stretch/>
        </p:blipFill>
        <p:spPr>
          <a:xfrm>
            <a:off x="20124" y="6750"/>
            <a:ext cx="7556932" cy="266689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1C4FACC-B024-2B76-9AB1-CCD46044714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3730" y="121350"/>
            <a:ext cx="7379477" cy="10510817"/>
            <a:chOff x="0" y="12043"/>
            <a:chExt cx="7559675" cy="1067975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3F6493F-1F84-B9CE-8EBE-A6F561C12CC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-1" t="68968" r="21" b="-104"/>
            <a:stretch/>
          </p:blipFill>
          <p:spPr>
            <a:xfrm>
              <a:off x="0" y="7362457"/>
              <a:ext cx="7558088" cy="332934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E169114-96C7-472B-9D82-43C20AC4C42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5572" t="111" r="21" b="31150"/>
            <a:stretch/>
          </p:blipFill>
          <p:spPr>
            <a:xfrm>
              <a:off x="4202723" y="12043"/>
              <a:ext cx="3356952" cy="7350085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0717377-803B-FB7C-CAC5-2A8916E4D3A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91757" y="10032272"/>
            <a:ext cx="2468477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15F4BB-5F6C-836A-14F5-FE5E818D893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3588" y="9608234"/>
            <a:ext cx="1552971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>
                    <a:lumMod val="7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grpSp>
        <p:nvGrpSpPr>
          <p:cNvPr id="36" name="object 3">
            <a:extLst>
              <a:ext uri="{FF2B5EF4-FFF2-40B4-BE49-F238E27FC236}">
                <a16:creationId xmlns:a16="http://schemas.microsoft.com/office/drawing/2014/main" id="{83AB73BD-D837-A9D5-E469-F7546EABDF4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406" y="7296"/>
            <a:ext cx="7546430" cy="10684340"/>
            <a:chOff x="18961" y="9163"/>
            <a:chExt cx="10673080" cy="15111094"/>
          </a:xfrm>
        </p:grpSpPr>
        <p:sp>
          <p:nvSpPr>
            <p:cNvPr id="37" name="object 4">
              <a:extLst>
                <a:ext uri="{FF2B5EF4-FFF2-40B4-BE49-F238E27FC236}">
                  <a16:creationId xmlns:a16="http://schemas.microsoft.com/office/drawing/2014/main" id="{B066A3ED-CB92-D186-3BA6-3B48695BE7E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900"/>
            </a:p>
          </p:txBody>
        </p:sp>
        <p:sp>
          <p:nvSpPr>
            <p:cNvPr id="38" name="object 5">
              <a:extLst>
                <a:ext uri="{FF2B5EF4-FFF2-40B4-BE49-F238E27FC236}">
                  <a16:creationId xmlns:a16="http://schemas.microsoft.com/office/drawing/2014/main" id="{0C48C08D-19F7-A650-9C18-9BCF0387127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900"/>
            </a:p>
          </p:txBody>
        </p:sp>
      </p:grp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045548E-6341-A148-9F2F-A13BD6CD99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15032" y="9492257"/>
            <a:ext cx="851373" cy="851373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5"/>
          </a:p>
        </p:txBody>
      </p:sp>
      <p:grpSp>
        <p:nvGrpSpPr>
          <p:cNvPr id="29" name="object 3">
            <a:extLst>
              <a:ext uri="{FF2B5EF4-FFF2-40B4-BE49-F238E27FC236}">
                <a16:creationId xmlns:a16="http://schemas.microsoft.com/office/drawing/2014/main" id="{F982FDA4-54AD-D28D-BE47-D0156DB9093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8538" y="18780"/>
            <a:ext cx="7559153" cy="10690495"/>
            <a:chOff x="0" y="3"/>
            <a:chExt cx="7560309" cy="10692130"/>
          </a:xfrm>
        </p:grpSpPr>
        <p:sp>
          <p:nvSpPr>
            <p:cNvPr id="34" name="object 4">
              <a:extLst>
                <a:ext uri="{FF2B5EF4-FFF2-40B4-BE49-F238E27FC236}">
                  <a16:creationId xmlns:a16="http://schemas.microsoft.com/office/drawing/2014/main" id="{ED6EC00D-7263-0A53-96D1-A98C7F1A467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0004" y="90003"/>
              <a:ext cx="7380605" cy="10512425"/>
            </a:xfrm>
            <a:custGeom>
              <a:avLst/>
              <a:gdLst/>
              <a:ahLst/>
              <a:cxnLst/>
              <a:rect l="l" t="t" r="r" b="b"/>
              <a:pathLst>
                <a:path w="7380605" h="10512425">
                  <a:moveTo>
                    <a:pt x="227495" y="0"/>
                  </a:moveTo>
                  <a:lnTo>
                    <a:pt x="181705" y="4630"/>
                  </a:lnTo>
                  <a:lnTo>
                    <a:pt x="139029" y="17906"/>
                  </a:lnTo>
                  <a:lnTo>
                    <a:pt x="100390" y="38906"/>
                  </a:lnTo>
                  <a:lnTo>
                    <a:pt x="66708" y="66708"/>
                  </a:lnTo>
                  <a:lnTo>
                    <a:pt x="38906" y="100390"/>
                  </a:lnTo>
                  <a:lnTo>
                    <a:pt x="17906" y="139029"/>
                  </a:lnTo>
                  <a:lnTo>
                    <a:pt x="4630" y="181705"/>
                  </a:lnTo>
                  <a:lnTo>
                    <a:pt x="0" y="227495"/>
                  </a:lnTo>
                  <a:lnTo>
                    <a:pt x="0" y="10284498"/>
                  </a:lnTo>
                  <a:lnTo>
                    <a:pt x="4630" y="10330291"/>
                  </a:lnTo>
                  <a:lnTo>
                    <a:pt x="17906" y="10372968"/>
                  </a:lnTo>
                  <a:lnTo>
                    <a:pt x="38906" y="10411608"/>
                  </a:lnTo>
                  <a:lnTo>
                    <a:pt x="66708" y="10445289"/>
                  </a:lnTo>
                  <a:lnTo>
                    <a:pt x="100390" y="10473090"/>
                  </a:lnTo>
                  <a:lnTo>
                    <a:pt x="139029" y="10494088"/>
                  </a:lnTo>
                  <a:lnTo>
                    <a:pt x="181705" y="10507363"/>
                  </a:lnTo>
                  <a:lnTo>
                    <a:pt x="227495" y="10511993"/>
                  </a:lnTo>
                  <a:lnTo>
                    <a:pt x="7152500" y="10511993"/>
                  </a:lnTo>
                  <a:lnTo>
                    <a:pt x="7198289" y="10507363"/>
                  </a:lnTo>
                  <a:lnTo>
                    <a:pt x="7240965" y="10494088"/>
                  </a:lnTo>
                  <a:lnTo>
                    <a:pt x="7279605" y="10473090"/>
                  </a:lnTo>
                  <a:lnTo>
                    <a:pt x="7313287" y="10445289"/>
                  </a:lnTo>
                  <a:lnTo>
                    <a:pt x="7341088" y="10411608"/>
                  </a:lnTo>
                  <a:lnTo>
                    <a:pt x="7362088" y="10372968"/>
                  </a:lnTo>
                  <a:lnTo>
                    <a:pt x="7375365" y="10330291"/>
                  </a:lnTo>
                  <a:lnTo>
                    <a:pt x="7379995" y="10284498"/>
                  </a:lnTo>
                  <a:lnTo>
                    <a:pt x="7379995" y="227495"/>
                  </a:lnTo>
                  <a:lnTo>
                    <a:pt x="7375365" y="181705"/>
                  </a:lnTo>
                  <a:lnTo>
                    <a:pt x="7362088" y="139029"/>
                  </a:lnTo>
                  <a:lnTo>
                    <a:pt x="7341088" y="100390"/>
                  </a:lnTo>
                  <a:lnTo>
                    <a:pt x="7313287" y="66708"/>
                  </a:lnTo>
                  <a:lnTo>
                    <a:pt x="7279605" y="38906"/>
                  </a:lnTo>
                  <a:lnTo>
                    <a:pt x="7240965" y="17906"/>
                  </a:lnTo>
                  <a:lnTo>
                    <a:pt x="7198289" y="4630"/>
                  </a:lnTo>
                  <a:lnTo>
                    <a:pt x="7152500" y="0"/>
                  </a:lnTo>
                  <a:lnTo>
                    <a:pt x="227495" y="0"/>
                  </a:lnTo>
                  <a:close/>
                </a:path>
              </a:pathLst>
            </a:custGeom>
            <a:ln w="1799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545"/>
            </a:p>
          </p:txBody>
        </p:sp>
        <p:sp>
          <p:nvSpPr>
            <p:cNvPr id="35" name="object 5">
              <a:extLst>
                <a:ext uri="{FF2B5EF4-FFF2-40B4-BE49-F238E27FC236}">
                  <a16:creationId xmlns:a16="http://schemas.microsoft.com/office/drawing/2014/main" id="{A905B000-5330-1F5B-8A9D-16E23AA1D22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7560309" cy="10692130"/>
            </a:xfrm>
            <a:custGeom>
              <a:avLst/>
              <a:gdLst/>
              <a:ahLst/>
              <a:cxnLst/>
              <a:rect l="l" t="t" r="r" b="b"/>
              <a:pathLst>
                <a:path w="7560309" h="10692130">
                  <a:moveTo>
                    <a:pt x="303961" y="10691990"/>
                  </a:moveTo>
                  <a:lnTo>
                    <a:pt x="0" y="10388016"/>
                  </a:lnTo>
                  <a:lnTo>
                    <a:pt x="0" y="10691990"/>
                  </a:lnTo>
                  <a:lnTo>
                    <a:pt x="303961" y="10691990"/>
                  </a:lnTo>
                  <a:close/>
                </a:path>
                <a:path w="7560309" h="10692130">
                  <a:moveTo>
                    <a:pt x="305358" y="0"/>
                  </a:moveTo>
                  <a:lnTo>
                    <a:pt x="0" y="0"/>
                  </a:lnTo>
                  <a:lnTo>
                    <a:pt x="0" y="305371"/>
                  </a:lnTo>
                  <a:lnTo>
                    <a:pt x="305358" y="0"/>
                  </a:lnTo>
                  <a:close/>
                </a:path>
                <a:path w="7560309" h="10692130">
                  <a:moveTo>
                    <a:pt x="7559980" y="0"/>
                  </a:moveTo>
                  <a:lnTo>
                    <a:pt x="7254621" y="0"/>
                  </a:lnTo>
                  <a:lnTo>
                    <a:pt x="7559980" y="305371"/>
                  </a:lnTo>
                  <a:lnTo>
                    <a:pt x="7559980" y="0"/>
                  </a:lnTo>
                  <a:close/>
                </a:path>
                <a:path w="7560309" h="10692130">
                  <a:moveTo>
                    <a:pt x="7559992" y="10388016"/>
                  </a:moveTo>
                  <a:lnTo>
                    <a:pt x="7256031" y="10691990"/>
                  </a:lnTo>
                  <a:lnTo>
                    <a:pt x="7559992" y="10691990"/>
                  </a:lnTo>
                  <a:lnTo>
                    <a:pt x="7559992" y="1038801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545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A103AA4-E791-F2C2-340F-D8E0B658DE3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61154" y="5793047"/>
            <a:ext cx="3095101" cy="1076503"/>
          </a:xfrm>
          <a:custGeom>
            <a:avLst/>
            <a:gdLst>
              <a:gd name="connsiteX0" fmla="*/ 0 w 3095101"/>
              <a:gd name="connsiteY0" fmla="*/ 0 h 1076503"/>
              <a:gd name="connsiteX1" fmla="*/ 680922 w 3095101"/>
              <a:gd name="connsiteY1" fmla="*/ 0 h 1076503"/>
              <a:gd name="connsiteX2" fmla="*/ 1330893 w 3095101"/>
              <a:gd name="connsiteY2" fmla="*/ 0 h 1076503"/>
              <a:gd name="connsiteX3" fmla="*/ 1980865 w 3095101"/>
              <a:gd name="connsiteY3" fmla="*/ 0 h 1076503"/>
              <a:gd name="connsiteX4" fmla="*/ 2507032 w 3095101"/>
              <a:gd name="connsiteY4" fmla="*/ 0 h 1076503"/>
              <a:gd name="connsiteX5" fmla="*/ 3095101 w 3095101"/>
              <a:gd name="connsiteY5" fmla="*/ 0 h 1076503"/>
              <a:gd name="connsiteX6" fmla="*/ 3095101 w 3095101"/>
              <a:gd name="connsiteY6" fmla="*/ 549017 h 1076503"/>
              <a:gd name="connsiteX7" fmla="*/ 3095101 w 3095101"/>
              <a:gd name="connsiteY7" fmla="*/ 1076503 h 1076503"/>
              <a:gd name="connsiteX8" fmla="*/ 2476081 w 3095101"/>
              <a:gd name="connsiteY8" fmla="*/ 1076503 h 1076503"/>
              <a:gd name="connsiteX9" fmla="*/ 1949914 w 3095101"/>
              <a:gd name="connsiteY9" fmla="*/ 1076503 h 1076503"/>
              <a:gd name="connsiteX10" fmla="*/ 1423746 w 3095101"/>
              <a:gd name="connsiteY10" fmla="*/ 1076503 h 1076503"/>
              <a:gd name="connsiteX11" fmla="*/ 773775 w 3095101"/>
              <a:gd name="connsiteY11" fmla="*/ 1076503 h 1076503"/>
              <a:gd name="connsiteX12" fmla="*/ 0 w 3095101"/>
              <a:gd name="connsiteY12" fmla="*/ 1076503 h 1076503"/>
              <a:gd name="connsiteX13" fmla="*/ 0 w 3095101"/>
              <a:gd name="connsiteY13" fmla="*/ 516721 h 1076503"/>
              <a:gd name="connsiteX14" fmla="*/ 0 w 3095101"/>
              <a:gd name="connsiteY14" fmla="*/ 0 h 10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95101" h="1076503" fill="none" extrusionOk="0">
                <a:moveTo>
                  <a:pt x="0" y="0"/>
                </a:moveTo>
                <a:cubicBezTo>
                  <a:pt x="229819" y="1420"/>
                  <a:pt x="434265" y="5900"/>
                  <a:pt x="680922" y="0"/>
                </a:cubicBezTo>
                <a:cubicBezTo>
                  <a:pt x="927579" y="-5900"/>
                  <a:pt x="1117681" y="15702"/>
                  <a:pt x="1330893" y="0"/>
                </a:cubicBezTo>
                <a:cubicBezTo>
                  <a:pt x="1544105" y="-15702"/>
                  <a:pt x="1802874" y="8460"/>
                  <a:pt x="1980865" y="0"/>
                </a:cubicBezTo>
                <a:cubicBezTo>
                  <a:pt x="2158856" y="-8460"/>
                  <a:pt x="2400883" y="7395"/>
                  <a:pt x="2507032" y="0"/>
                </a:cubicBezTo>
                <a:cubicBezTo>
                  <a:pt x="2613181" y="-7395"/>
                  <a:pt x="2806965" y="-27117"/>
                  <a:pt x="3095101" y="0"/>
                </a:cubicBezTo>
                <a:cubicBezTo>
                  <a:pt x="3088223" y="120302"/>
                  <a:pt x="3107022" y="323658"/>
                  <a:pt x="3095101" y="549017"/>
                </a:cubicBezTo>
                <a:cubicBezTo>
                  <a:pt x="3083180" y="774376"/>
                  <a:pt x="3120260" y="928917"/>
                  <a:pt x="3095101" y="1076503"/>
                </a:cubicBezTo>
                <a:cubicBezTo>
                  <a:pt x="2874297" y="1086086"/>
                  <a:pt x="2720526" y="1072327"/>
                  <a:pt x="2476081" y="1076503"/>
                </a:cubicBezTo>
                <a:cubicBezTo>
                  <a:pt x="2231636" y="1080679"/>
                  <a:pt x="2090205" y="1100278"/>
                  <a:pt x="1949914" y="1076503"/>
                </a:cubicBezTo>
                <a:cubicBezTo>
                  <a:pt x="1809623" y="1052728"/>
                  <a:pt x="1679811" y="1084431"/>
                  <a:pt x="1423746" y="1076503"/>
                </a:cubicBezTo>
                <a:cubicBezTo>
                  <a:pt x="1167681" y="1068575"/>
                  <a:pt x="1089118" y="1078287"/>
                  <a:pt x="773775" y="1076503"/>
                </a:cubicBezTo>
                <a:cubicBezTo>
                  <a:pt x="458432" y="1074719"/>
                  <a:pt x="339570" y="1108118"/>
                  <a:pt x="0" y="1076503"/>
                </a:cubicBezTo>
                <a:cubicBezTo>
                  <a:pt x="-8860" y="841618"/>
                  <a:pt x="27716" y="766032"/>
                  <a:pt x="0" y="516721"/>
                </a:cubicBezTo>
                <a:cubicBezTo>
                  <a:pt x="-27716" y="267410"/>
                  <a:pt x="9006" y="205581"/>
                  <a:pt x="0" y="0"/>
                </a:cubicBezTo>
                <a:close/>
              </a:path>
              <a:path w="3095101" h="1076503" stroke="0" extrusionOk="0">
                <a:moveTo>
                  <a:pt x="0" y="0"/>
                </a:moveTo>
                <a:cubicBezTo>
                  <a:pt x="211996" y="22669"/>
                  <a:pt x="323792" y="9995"/>
                  <a:pt x="588069" y="0"/>
                </a:cubicBezTo>
                <a:cubicBezTo>
                  <a:pt x="852346" y="-9995"/>
                  <a:pt x="967941" y="18400"/>
                  <a:pt x="1114236" y="0"/>
                </a:cubicBezTo>
                <a:cubicBezTo>
                  <a:pt x="1260531" y="-18400"/>
                  <a:pt x="1515793" y="-19519"/>
                  <a:pt x="1795159" y="0"/>
                </a:cubicBezTo>
                <a:cubicBezTo>
                  <a:pt x="2074525" y="19519"/>
                  <a:pt x="2228822" y="16361"/>
                  <a:pt x="2383228" y="0"/>
                </a:cubicBezTo>
                <a:cubicBezTo>
                  <a:pt x="2537634" y="-16361"/>
                  <a:pt x="2858897" y="20595"/>
                  <a:pt x="3095101" y="0"/>
                </a:cubicBezTo>
                <a:cubicBezTo>
                  <a:pt x="3115803" y="269626"/>
                  <a:pt x="3101827" y="336381"/>
                  <a:pt x="3095101" y="559782"/>
                </a:cubicBezTo>
                <a:cubicBezTo>
                  <a:pt x="3088375" y="783183"/>
                  <a:pt x="3115069" y="941187"/>
                  <a:pt x="3095101" y="1076503"/>
                </a:cubicBezTo>
                <a:cubicBezTo>
                  <a:pt x="2900124" y="1103213"/>
                  <a:pt x="2706509" y="1093873"/>
                  <a:pt x="2476081" y="1076503"/>
                </a:cubicBezTo>
                <a:cubicBezTo>
                  <a:pt x="2245653" y="1059133"/>
                  <a:pt x="2092520" y="1059493"/>
                  <a:pt x="1949914" y="1076503"/>
                </a:cubicBezTo>
                <a:cubicBezTo>
                  <a:pt x="1807308" y="1093513"/>
                  <a:pt x="1610125" y="1095702"/>
                  <a:pt x="1330893" y="1076503"/>
                </a:cubicBezTo>
                <a:cubicBezTo>
                  <a:pt x="1051661" y="1057304"/>
                  <a:pt x="961174" y="1107080"/>
                  <a:pt x="711873" y="1076503"/>
                </a:cubicBezTo>
                <a:cubicBezTo>
                  <a:pt x="462572" y="1045926"/>
                  <a:pt x="228839" y="1068542"/>
                  <a:pt x="0" y="1076503"/>
                </a:cubicBezTo>
                <a:cubicBezTo>
                  <a:pt x="-1726" y="857957"/>
                  <a:pt x="27306" y="728148"/>
                  <a:pt x="0" y="516721"/>
                </a:cubicBezTo>
                <a:cubicBezTo>
                  <a:pt x="-27306" y="305294"/>
                  <a:pt x="-8705" y="181869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39912" tIns="419843" rIns="359868" bIns="239912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33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5C5DBA-5908-E728-AAB3-764968BC88D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2366" y="6584033"/>
            <a:ext cx="3659709" cy="1080472"/>
          </a:xfrm>
          <a:custGeom>
            <a:avLst/>
            <a:gdLst>
              <a:gd name="connsiteX0" fmla="*/ 0 w 3659709"/>
              <a:gd name="connsiteY0" fmla="*/ 0 h 1080472"/>
              <a:gd name="connsiteX1" fmla="*/ 573354 w 3659709"/>
              <a:gd name="connsiteY1" fmla="*/ 0 h 1080472"/>
              <a:gd name="connsiteX2" fmla="*/ 1073515 w 3659709"/>
              <a:gd name="connsiteY2" fmla="*/ 0 h 1080472"/>
              <a:gd name="connsiteX3" fmla="*/ 1610272 w 3659709"/>
              <a:gd name="connsiteY3" fmla="*/ 0 h 1080472"/>
              <a:gd name="connsiteX4" fmla="*/ 2256821 w 3659709"/>
              <a:gd name="connsiteY4" fmla="*/ 0 h 1080472"/>
              <a:gd name="connsiteX5" fmla="*/ 2830175 w 3659709"/>
              <a:gd name="connsiteY5" fmla="*/ 0 h 1080472"/>
              <a:gd name="connsiteX6" fmla="*/ 3659709 w 3659709"/>
              <a:gd name="connsiteY6" fmla="*/ 0 h 1080472"/>
              <a:gd name="connsiteX7" fmla="*/ 3659709 w 3659709"/>
              <a:gd name="connsiteY7" fmla="*/ 551041 h 1080472"/>
              <a:gd name="connsiteX8" fmla="*/ 3659709 w 3659709"/>
              <a:gd name="connsiteY8" fmla="*/ 1080472 h 1080472"/>
              <a:gd name="connsiteX9" fmla="*/ 3049758 w 3659709"/>
              <a:gd name="connsiteY9" fmla="*/ 1080472 h 1080472"/>
              <a:gd name="connsiteX10" fmla="*/ 2513000 w 3659709"/>
              <a:gd name="connsiteY10" fmla="*/ 1080472 h 1080472"/>
              <a:gd name="connsiteX11" fmla="*/ 1829855 w 3659709"/>
              <a:gd name="connsiteY11" fmla="*/ 1080472 h 1080472"/>
              <a:gd name="connsiteX12" fmla="*/ 1256500 w 3659709"/>
              <a:gd name="connsiteY12" fmla="*/ 1080472 h 1080472"/>
              <a:gd name="connsiteX13" fmla="*/ 756340 w 3659709"/>
              <a:gd name="connsiteY13" fmla="*/ 1080472 h 1080472"/>
              <a:gd name="connsiteX14" fmla="*/ 0 w 3659709"/>
              <a:gd name="connsiteY14" fmla="*/ 1080472 h 1080472"/>
              <a:gd name="connsiteX15" fmla="*/ 0 w 3659709"/>
              <a:gd name="connsiteY15" fmla="*/ 561845 h 1080472"/>
              <a:gd name="connsiteX16" fmla="*/ 0 w 3659709"/>
              <a:gd name="connsiteY16" fmla="*/ 0 h 108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9709" h="1080472" fill="none" extrusionOk="0">
                <a:moveTo>
                  <a:pt x="0" y="0"/>
                </a:moveTo>
                <a:cubicBezTo>
                  <a:pt x="274813" y="-5327"/>
                  <a:pt x="444556" y="-19968"/>
                  <a:pt x="573354" y="0"/>
                </a:cubicBezTo>
                <a:cubicBezTo>
                  <a:pt x="702152" y="19968"/>
                  <a:pt x="942643" y="-22430"/>
                  <a:pt x="1073515" y="0"/>
                </a:cubicBezTo>
                <a:cubicBezTo>
                  <a:pt x="1204387" y="22430"/>
                  <a:pt x="1478417" y="6817"/>
                  <a:pt x="1610272" y="0"/>
                </a:cubicBezTo>
                <a:cubicBezTo>
                  <a:pt x="1742127" y="-6817"/>
                  <a:pt x="2101945" y="7274"/>
                  <a:pt x="2256821" y="0"/>
                </a:cubicBezTo>
                <a:cubicBezTo>
                  <a:pt x="2411697" y="-7274"/>
                  <a:pt x="2584413" y="-13579"/>
                  <a:pt x="2830175" y="0"/>
                </a:cubicBezTo>
                <a:cubicBezTo>
                  <a:pt x="3075937" y="13579"/>
                  <a:pt x="3451450" y="32582"/>
                  <a:pt x="3659709" y="0"/>
                </a:cubicBezTo>
                <a:cubicBezTo>
                  <a:pt x="3685461" y="164251"/>
                  <a:pt x="3643922" y="399264"/>
                  <a:pt x="3659709" y="551041"/>
                </a:cubicBezTo>
                <a:cubicBezTo>
                  <a:pt x="3675496" y="702818"/>
                  <a:pt x="3642738" y="881049"/>
                  <a:pt x="3659709" y="1080472"/>
                </a:cubicBezTo>
                <a:cubicBezTo>
                  <a:pt x="3380358" y="1070763"/>
                  <a:pt x="3302768" y="1109323"/>
                  <a:pt x="3049758" y="1080472"/>
                </a:cubicBezTo>
                <a:cubicBezTo>
                  <a:pt x="2796748" y="1051621"/>
                  <a:pt x="2681226" y="1091615"/>
                  <a:pt x="2513000" y="1080472"/>
                </a:cubicBezTo>
                <a:cubicBezTo>
                  <a:pt x="2344774" y="1069329"/>
                  <a:pt x="2137825" y="1087981"/>
                  <a:pt x="1829855" y="1080472"/>
                </a:cubicBezTo>
                <a:cubicBezTo>
                  <a:pt x="1521885" y="1072963"/>
                  <a:pt x="1485771" y="1102773"/>
                  <a:pt x="1256500" y="1080472"/>
                </a:cubicBezTo>
                <a:cubicBezTo>
                  <a:pt x="1027230" y="1058171"/>
                  <a:pt x="881465" y="1072867"/>
                  <a:pt x="756340" y="1080472"/>
                </a:cubicBezTo>
                <a:cubicBezTo>
                  <a:pt x="631215" y="1088077"/>
                  <a:pt x="347077" y="1088413"/>
                  <a:pt x="0" y="1080472"/>
                </a:cubicBezTo>
                <a:cubicBezTo>
                  <a:pt x="13663" y="829291"/>
                  <a:pt x="19441" y="754705"/>
                  <a:pt x="0" y="561845"/>
                </a:cubicBezTo>
                <a:cubicBezTo>
                  <a:pt x="-19441" y="368985"/>
                  <a:pt x="17631" y="222142"/>
                  <a:pt x="0" y="0"/>
                </a:cubicBezTo>
                <a:close/>
              </a:path>
              <a:path w="3659709" h="1080472" stroke="0" extrusionOk="0">
                <a:moveTo>
                  <a:pt x="0" y="0"/>
                </a:moveTo>
                <a:cubicBezTo>
                  <a:pt x="123087" y="-11453"/>
                  <a:pt x="388951" y="3379"/>
                  <a:pt x="573354" y="0"/>
                </a:cubicBezTo>
                <a:cubicBezTo>
                  <a:pt x="757757" y="-3379"/>
                  <a:pt x="835310" y="4599"/>
                  <a:pt x="1073515" y="0"/>
                </a:cubicBezTo>
                <a:cubicBezTo>
                  <a:pt x="1311720" y="-4599"/>
                  <a:pt x="1604962" y="-31128"/>
                  <a:pt x="1756660" y="0"/>
                </a:cubicBezTo>
                <a:cubicBezTo>
                  <a:pt x="1908359" y="31128"/>
                  <a:pt x="2151744" y="-3258"/>
                  <a:pt x="2330015" y="0"/>
                </a:cubicBezTo>
                <a:cubicBezTo>
                  <a:pt x="2508287" y="3258"/>
                  <a:pt x="2787466" y="-25869"/>
                  <a:pt x="2903369" y="0"/>
                </a:cubicBezTo>
                <a:cubicBezTo>
                  <a:pt x="3019272" y="25869"/>
                  <a:pt x="3379954" y="27770"/>
                  <a:pt x="3659709" y="0"/>
                </a:cubicBezTo>
                <a:cubicBezTo>
                  <a:pt x="3633838" y="159019"/>
                  <a:pt x="3658489" y="378518"/>
                  <a:pt x="3659709" y="518627"/>
                </a:cubicBezTo>
                <a:cubicBezTo>
                  <a:pt x="3660929" y="658736"/>
                  <a:pt x="3646139" y="904045"/>
                  <a:pt x="3659709" y="1080472"/>
                </a:cubicBezTo>
                <a:cubicBezTo>
                  <a:pt x="3480353" y="1094200"/>
                  <a:pt x="3338562" y="1070156"/>
                  <a:pt x="3122952" y="1080472"/>
                </a:cubicBezTo>
                <a:cubicBezTo>
                  <a:pt x="2907342" y="1090788"/>
                  <a:pt x="2749614" y="1053269"/>
                  <a:pt x="2513000" y="1080472"/>
                </a:cubicBezTo>
                <a:cubicBezTo>
                  <a:pt x="2276386" y="1107675"/>
                  <a:pt x="2124874" y="1079397"/>
                  <a:pt x="1903049" y="1080472"/>
                </a:cubicBezTo>
                <a:cubicBezTo>
                  <a:pt x="1681224" y="1081547"/>
                  <a:pt x="1578666" y="1100515"/>
                  <a:pt x="1329694" y="1080472"/>
                </a:cubicBezTo>
                <a:cubicBezTo>
                  <a:pt x="1080722" y="1060429"/>
                  <a:pt x="883249" y="1055973"/>
                  <a:pt x="646549" y="1080472"/>
                </a:cubicBezTo>
                <a:cubicBezTo>
                  <a:pt x="409850" y="1104971"/>
                  <a:pt x="192367" y="1089167"/>
                  <a:pt x="0" y="1080472"/>
                </a:cubicBezTo>
                <a:cubicBezTo>
                  <a:pt x="-11915" y="842137"/>
                  <a:pt x="6666" y="793510"/>
                  <a:pt x="0" y="561845"/>
                </a:cubicBezTo>
                <a:cubicBezTo>
                  <a:pt x="-6666" y="330180"/>
                  <a:pt x="-601" y="221413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79934" tIns="179934" rIns="359868" bIns="239912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533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7506582-BE02-A357-0CEF-78144E86ED6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02158" y="7439861"/>
            <a:ext cx="3562359" cy="489745"/>
          </a:xfrm>
          <a:custGeom>
            <a:avLst/>
            <a:gdLst>
              <a:gd name="connsiteX0" fmla="*/ 0 w 3562359"/>
              <a:gd name="connsiteY0" fmla="*/ 0 h 489745"/>
              <a:gd name="connsiteX1" fmla="*/ 664974 w 3562359"/>
              <a:gd name="connsiteY1" fmla="*/ 0 h 489745"/>
              <a:gd name="connsiteX2" fmla="*/ 1294324 w 3562359"/>
              <a:gd name="connsiteY2" fmla="*/ 0 h 489745"/>
              <a:gd name="connsiteX3" fmla="*/ 1923674 w 3562359"/>
              <a:gd name="connsiteY3" fmla="*/ 0 h 489745"/>
              <a:gd name="connsiteX4" fmla="*/ 2410530 w 3562359"/>
              <a:gd name="connsiteY4" fmla="*/ 0 h 489745"/>
              <a:gd name="connsiteX5" fmla="*/ 2933009 w 3562359"/>
              <a:gd name="connsiteY5" fmla="*/ 0 h 489745"/>
              <a:gd name="connsiteX6" fmla="*/ 3562359 w 3562359"/>
              <a:gd name="connsiteY6" fmla="*/ 0 h 489745"/>
              <a:gd name="connsiteX7" fmla="*/ 3562359 w 3562359"/>
              <a:gd name="connsiteY7" fmla="*/ 489745 h 489745"/>
              <a:gd name="connsiteX8" fmla="*/ 2968633 w 3562359"/>
              <a:gd name="connsiteY8" fmla="*/ 489745 h 489745"/>
              <a:gd name="connsiteX9" fmla="*/ 2481777 w 3562359"/>
              <a:gd name="connsiteY9" fmla="*/ 489745 h 489745"/>
              <a:gd name="connsiteX10" fmla="*/ 1994921 w 3562359"/>
              <a:gd name="connsiteY10" fmla="*/ 489745 h 489745"/>
              <a:gd name="connsiteX11" fmla="*/ 1365571 w 3562359"/>
              <a:gd name="connsiteY11" fmla="*/ 489745 h 489745"/>
              <a:gd name="connsiteX12" fmla="*/ 843092 w 3562359"/>
              <a:gd name="connsiteY12" fmla="*/ 489745 h 489745"/>
              <a:gd name="connsiteX13" fmla="*/ 0 w 3562359"/>
              <a:gd name="connsiteY13" fmla="*/ 489745 h 489745"/>
              <a:gd name="connsiteX14" fmla="*/ 0 w 3562359"/>
              <a:gd name="connsiteY14" fmla="*/ 0 h 489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2359" h="489745" fill="none" extrusionOk="0">
                <a:moveTo>
                  <a:pt x="0" y="0"/>
                </a:moveTo>
                <a:cubicBezTo>
                  <a:pt x="210390" y="-2227"/>
                  <a:pt x="482053" y="-17979"/>
                  <a:pt x="664974" y="0"/>
                </a:cubicBezTo>
                <a:cubicBezTo>
                  <a:pt x="847895" y="17979"/>
                  <a:pt x="1121831" y="-14509"/>
                  <a:pt x="1294324" y="0"/>
                </a:cubicBezTo>
                <a:cubicBezTo>
                  <a:pt x="1466817" y="14509"/>
                  <a:pt x="1648277" y="-8504"/>
                  <a:pt x="1923674" y="0"/>
                </a:cubicBezTo>
                <a:cubicBezTo>
                  <a:pt x="2199071" y="8504"/>
                  <a:pt x="2213457" y="-14998"/>
                  <a:pt x="2410530" y="0"/>
                </a:cubicBezTo>
                <a:cubicBezTo>
                  <a:pt x="2607603" y="14998"/>
                  <a:pt x="2757851" y="16927"/>
                  <a:pt x="2933009" y="0"/>
                </a:cubicBezTo>
                <a:cubicBezTo>
                  <a:pt x="3108167" y="-16927"/>
                  <a:pt x="3344432" y="-21236"/>
                  <a:pt x="3562359" y="0"/>
                </a:cubicBezTo>
                <a:cubicBezTo>
                  <a:pt x="3554095" y="202202"/>
                  <a:pt x="3571392" y="311361"/>
                  <a:pt x="3562359" y="489745"/>
                </a:cubicBezTo>
                <a:cubicBezTo>
                  <a:pt x="3268381" y="513696"/>
                  <a:pt x="3130313" y="498739"/>
                  <a:pt x="2968633" y="489745"/>
                </a:cubicBezTo>
                <a:cubicBezTo>
                  <a:pt x="2806953" y="480751"/>
                  <a:pt x="2648562" y="511840"/>
                  <a:pt x="2481777" y="489745"/>
                </a:cubicBezTo>
                <a:cubicBezTo>
                  <a:pt x="2314992" y="467650"/>
                  <a:pt x="2138090" y="509540"/>
                  <a:pt x="1994921" y="489745"/>
                </a:cubicBezTo>
                <a:cubicBezTo>
                  <a:pt x="1851752" y="469950"/>
                  <a:pt x="1579605" y="496364"/>
                  <a:pt x="1365571" y="489745"/>
                </a:cubicBezTo>
                <a:cubicBezTo>
                  <a:pt x="1151537" y="483127"/>
                  <a:pt x="1014145" y="514842"/>
                  <a:pt x="843092" y="489745"/>
                </a:cubicBezTo>
                <a:cubicBezTo>
                  <a:pt x="672039" y="464648"/>
                  <a:pt x="377601" y="478978"/>
                  <a:pt x="0" y="489745"/>
                </a:cubicBezTo>
                <a:cubicBezTo>
                  <a:pt x="-12671" y="284029"/>
                  <a:pt x="24332" y="115289"/>
                  <a:pt x="0" y="0"/>
                </a:cubicBezTo>
                <a:close/>
              </a:path>
              <a:path w="3562359" h="489745" stroke="0" extrusionOk="0">
                <a:moveTo>
                  <a:pt x="0" y="0"/>
                </a:moveTo>
                <a:cubicBezTo>
                  <a:pt x="157747" y="-20048"/>
                  <a:pt x="395750" y="6227"/>
                  <a:pt x="558103" y="0"/>
                </a:cubicBezTo>
                <a:cubicBezTo>
                  <a:pt x="720456" y="-6227"/>
                  <a:pt x="808387" y="-2758"/>
                  <a:pt x="1044959" y="0"/>
                </a:cubicBezTo>
                <a:cubicBezTo>
                  <a:pt x="1281531" y="2758"/>
                  <a:pt x="1383824" y="-25982"/>
                  <a:pt x="1709932" y="0"/>
                </a:cubicBezTo>
                <a:cubicBezTo>
                  <a:pt x="2036040" y="25982"/>
                  <a:pt x="2110874" y="2141"/>
                  <a:pt x="2268035" y="0"/>
                </a:cubicBezTo>
                <a:cubicBezTo>
                  <a:pt x="2425196" y="-2141"/>
                  <a:pt x="2590017" y="-18818"/>
                  <a:pt x="2826138" y="0"/>
                </a:cubicBezTo>
                <a:cubicBezTo>
                  <a:pt x="3062259" y="18818"/>
                  <a:pt x="3233510" y="9196"/>
                  <a:pt x="3562359" y="0"/>
                </a:cubicBezTo>
                <a:cubicBezTo>
                  <a:pt x="3556675" y="204918"/>
                  <a:pt x="3561490" y="297404"/>
                  <a:pt x="3562359" y="489745"/>
                </a:cubicBezTo>
                <a:cubicBezTo>
                  <a:pt x="3370665" y="492585"/>
                  <a:pt x="3212377" y="472675"/>
                  <a:pt x="2968633" y="489745"/>
                </a:cubicBezTo>
                <a:cubicBezTo>
                  <a:pt x="2724889" y="506815"/>
                  <a:pt x="2609656" y="493505"/>
                  <a:pt x="2481777" y="489745"/>
                </a:cubicBezTo>
                <a:cubicBezTo>
                  <a:pt x="2353898" y="485985"/>
                  <a:pt x="2125094" y="477589"/>
                  <a:pt x="1888050" y="489745"/>
                </a:cubicBezTo>
                <a:cubicBezTo>
                  <a:pt x="1651006" y="501901"/>
                  <a:pt x="1478116" y="507539"/>
                  <a:pt x="1294324" y="489745"/>
                </a:cubicBezTo>
                <a:cubicBezTo>
                  <a:pt x="1110532" y="471951"/>
                  <a:pt x="913369" y="514752"/>
                  <a:pt x="736221" y="489745"/>
                </a:cubicBezTo>
                <a:cubicBezTo>
                  <a:pt x="559073" y="464738"/>
                  <a:pt x="223755" y="524547"/>
                  <a:pt x="0" y="489745"/>
                </a:cubicBezTo>
                <a:cubicBezTo>
                  <a:pt x="-497" y="333429"/>
                  <a:pt x="-7875" y="208501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239912" tIns="178177" rIns="299889" bIns="50908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2333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pic>
        <p:nvPicPr>
          <p:cNvPr id="3" name="Picture 2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7898D9D6-2256-F4E8-4DA2-9310E42EB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6317" y="9600264"/>
            <a:ext cx="642945" cy="6429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333B90-CCF7-FF1E-B8EA-0EB13A672FF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69634" y="8249659"/>
            <a:ext cx="3152823" cy="92254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  <a:b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 FIND OUT MOREFIND OUT MORE FIND OUT MORE</a:t>
            </a:r>
          </a:p>
          <a:p>
            <a:pPr algn="r">
              <a:lnSpc>
                <a:spcPct val="80000"/>
              </a:lnSpc>
            </a:pPr>
            <a:endParaRPr lang="en-US" sz="1200" b="1" i="1" dirty="0">
              <a:solidFill>
                <a:schemeClr val="bg1">
                  <a:lumMod val="65000"/>
                </a:schemeClr>
              </a:solidFill>
              <a:latin typeface="HELVETICA NEUE LT 97 BLACK COND" panose="02000503000000000000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194E47-9B93-610F-BC80-1CD4515688D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58" y="-489"/>
            <a:ext cx="7570078" cy="10715984"/>
            <a:chOff x="-6804" y="-1848"/>
            <a:chExt cx="10706526" cy="1515584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B720518-C5D9-B824-F67A-8A18EFB70D7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059257E-AD2D-D594-665A-80BA1E4561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CF8C20D-125D-DDDD-6699-4EECD43797DE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6A3EE04-0959-422D-152D-3085EFAFD27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4DEF284-4726-97B4-69B3-21233E5B175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4FA6A09-3CC1-8F96-27A3-C7A20139F3D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5597" y="-489"/>
            <a:ext cx="7570078" cy="10715984"/>
            <a:chOff x="-6804" y="-1848"/>
            <a:chExt cx="10706526" cy="1515584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657B653-1431-A5EC-BE1F-A5687BD1C82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7CF185E-81D4-D404-AF2B-FDB7F12CBA5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FD3BDC3-E5BF-2E68-2416-2199C1F090D5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EA1F7A5-9EA2-9E15-FDD9-04DB866686C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8770D13A-A103-750D-4999-3B44B92386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3819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02DC4-1EFC-0B20-A439-838D6DB4F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2BE1DDF-B88F-C1CE-1BB0-E5C9154135E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01757" y="90023"/>
            <a:ext cx="7337242" cy="10505402"/>
          </a:xfrm>
        </p:spPr>
        <p:txBody>
          <a:bodyPr/>
          <a:lstStyle/>
          <a:p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6E683FF-7AA5-7004-216D-1E2CE7D54E8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69383"/>
          <a:stretch/>
        </p:blipFill>
        <p:spPr>
          <a:xfrm>
            <a:off x="89630" y="7522685"/>
            <a:ext cx="7379477" cy="3079104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AEA849BE-AFFB-BE44-2DC5-95383267096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16348" y="15293"/>
            <a:ext cx="7559274" cy="10684623"/>
            <a:chOff x="1586" y="14478"/>
            <a:chExt cx="7560431" cy="10686257"/>
          </a:xfrm>
        </p:grpSpPr>
        <p:pic>
          <p:nvPicPr>
            <p:cNvPr id="21" name="Picture 20" descr="A black and red background&#10;&#10;AI-generated content may be incorrect.">
              <a:extLst>
                <a:ext uri="{FF2B5EF4-FFF2-40B4-BE49-F238E27FC236}">
                  <a16:creationId xmlns:a16="http://schemas.microsoft.com/office/drawing/2014/main" id="{78415045-694B-F4D4-AA5D-7806AFB36E3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t="51764"/>
            <a:stretch/>
          </p:blipFill>
          <p:spPr>
            <a:xfrm>
              <a:off x="1586" y="5537201"/>
              <a:ext cx="7560431" cy="5154612"/>
            </a:xfrm>
            <a:prstGeom prst="rect">
              <a:avLst/>
            </a:prstGeom>
          </p:spPr>
        </p:pic>
        <p:pic>
          <p:nvPicPr>
            <p:cNvPr id="22" name="Picture 21" descr="A black and red background&#10;&#10;AI-generated content may be incorrect.">
              <a:extLst>
                <a:ext uri="{FF2B5EF4-FFF2-40B4-BE49-F238E27FC236}">
                  <a16:creationId xmlns:a16="http://schemas.microsoft.com/office/drawing/2014/main" id="{EC508EFA-D823-5B2C-7C96-A9087FB5A63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61176"/>
            <a:stretch/>
          </p:blipFill>
          <p:spPr>
            <a:xfrm>
              <a:off x="4622800" y="14478"/>
              <a:ext cx="2935289" cy="10686257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4D8144C-B066-B82D-0981-CC78CC9056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97073" y="9317566"/>
            <a:ext cx="851373" cy="851373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5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BDB1217-7ADE-4014-981E-912DBC8D0C7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/>
          <a:stretch/>
        </p:blipFill>
        <p:spPr>
          <a:xfrm>
            <a:off x="2810839" y="7546761"/>
            <a:ext cx="4440900" cy="498710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853FA0D-15FB-619C-FBFE-194FA9B0BB0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rcRect l="1569" t="1001" r="1589" b="75032"/>
          <a:stretch/>
        </p:blipFill>
        <p:spPr>
          <a:xfrm>
            <a:off x="120676" y="95734"/>
            <a:ext cx="7318322" cy="25599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51DA40-16B8-308C-A6C9-577554CA11B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77843" y="5956014"/>
            <a:ext cx="2169740" cy="1644709"/>
          </a:xfrm>
          <a:prstGeom prst="rect">
            <a:avLst/>
          </a:prstGeom>
          <a:noFill/>
        </p:spPr>
        <p:txBody>
          <a:bodyPr wrap="square" lIns="35995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3394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3394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3394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2C96D5-DDB4-9E5C-FC86-1B6332D3E8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84682" y="7687650"/>
            <a:ext cx="3379908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36D8DC-60E2-BA7E-D182-36E1BC9E5AA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3588" y="9506921"/>
            <a:ext cx="1552971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A07C04-F034-5EED-3EDB-335F450F4F8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73798" y="9749330"/>
            <a:ext cx="2468477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E95D68-1D29-D904-50C1-44792B87FC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91472" y="8331258"/>
            <a:ext cx="3010130" cy="85137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lnSpcReduction="10000"/>
          </a:bodyPr>
          <a:lstStyle/>
          <a:p>
            <a:pPr algn="r"/>
            <a:r>
              <a:rPr lang="en-US" sz="12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  <a:br>
              <a:rPr lang="en-US" sz="12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12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 FIND OUT MOREFIND OUT MORE FIND OUT MORE</a:t>
            </a:r>
          </a:p>
          <a:p>
            <a:pPr algn="r">
              <a:lnSpc>
                <a:spcPct val="80000"/>
              </a:lnSpc>
            </a:pPr>
            <a:endParaRPr lang="en-US" sz="1200" b="1" i="1" dirty="0">
              <a:solidFill>
                <a:schemeClr val="bg2">
                  <a:lumMod val="25000"/>
                </a:schemeClr>
              </a:solidFill>
              <a:latin typeface="HELVETICA NEUE LT 97 BLACK COND" panose="02000503000000000000" pitchFamily="2" charset="0"/>
            </a:endParaRPr>
          </a:p>
        </p:txBody>
      </p:sp>
      <p:grpSp>
        <p:nvGrpSpPr>
          <p:cNvPr id="29" name="object 3">
            <a:extLst>
              <a:ext uri="{FF2B5EF4-FFF2-40B4-BE49-F238E27FC236}">
                <a16:creationId xmlns:a16="http://schemas.microsoft.com/office/drawing/2014/main" id="{2EC63DC3-4E4A-0DA2-D3BB-8E8EBDF03E1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406" y="7296"/>
            <a:ext cx="7546430" cy="10684340"/>
            <a:chOff x="18961" y="9163"/>
            <a:chExt cx="10673080" cy="15111094"/>
          </a:xfrm>
        </p:grpSpPr>
        <p:sp>
          <p:nvSpPr>
            <p:cNvPr id="30" name="object 4">
              <a:extLst>
                <a:ext uri="{FF2B5EF4-FFF2-40B4-BE49-F238E27FC236}">
                  <a16:creationId xmlns:a16="http://schemas.microsoft.com/office/drawing/2014/main" id="{69B26E48-D20A-15FA-1050-D9D68E4744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900"/>
            </a:p>
          </p:txBody>
        </p:sp>
        <p:sp>
          <p:nvSpPr>
            <p:cNvPr id="31" name="object 5">
              <a:extLst>
                <a:ext uri="{FF2B5EF4-FFF2-40B4-BE49-F238E27FC236}">
                  <a16:creationId xmlns:a16="http://schemas.microsoft.com/office/drawing/2014/main" id="{91D89BB7-998C-5E66-CA9A-52F80FD6A19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900"/>
            </a:p>
          </p:txBody>
        </p:sp>
      </p:grpSp>
      <p:pic>
        <p:nvPicPr>
          <p:cNvPr id="3" name="Picture 2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6A1D1B11-A76B-C5F5-4B42-5D27A3CBAA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0719" y="9427857"/>
            <a:ext cx="642945" cy="64294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39F556D-C8D5-52B1-1FED-189B3408B96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811" y="-489"/>
            <a:ext cx="7570078" cy="10715984"/>
            <a:chOff x="-6804" y="-1848"/>
            <a:chExt cx="10706526" cy="1515584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5C574CC-28EC-0906-9B1F-CBA9FF5703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7A45494-E3DC-DB99-0BEB-2399A8E3C9A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87219C3-DFCC-97C6-F51D-ADF42BA25279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5853D8E1-BF51-D069-7EB9-CB33837660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E707CAB-810F-9D89-C864-C0721B694EEA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3865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245</TotalTime>
  <Words>242</Words>
  <Application>Microsoft Macintosh PowerPoint</Application>
  <PresentationFormat>Custom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HELVETICA NEUE LT 97 BLACK COND</vt:lpstr>
      <vt:lpstr>HELVETICA NEUE LT 77 BOLD CONDE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Francis Fenlon - GKR Karate</dc:creator>
  <cp:lastModifiedBy>Francis Fenlon - GKR Karate</cp:lastModifiedBy>
  <cp:revision>18</cp:revision>
  <dcterms:created xsi:type="dcterms:W3CDTF">2025-05-09T03:09:13Z</dcterms:created>
  <dcterms:modified xsi:type="dcterms:W3CDTF">2025-05-28T14:40:52Z</dcterms:modified>
</cp:coreProperties>
</file>