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85" r:id="rId1"/>
  </p:sldMasterIdLst>
  <p:sldIdLst>
    <p:sldId id="262" r:id="rId2"/>
    <p:sldId id="263" r:id="rId3"/>
    <p:sldId id="264" r:id="rId4"/>
    <p:sldId id="265" r:id="rId5"/>
    <p:sldId id="266" r:id="rId6"/>
    <p:sldId id="267" r:id="rId7"/>
    <p:sldId id="257" r:id="rId8"/>
    <p:sldId id="258" r:id="rId9"/>
    <p:sldId id="261" r:id="rId10"/>
    <p:sldId id="259" r:id="rId11"/>
  </p:sldIdLst>
  <p:sldSz cx="7559675" cy="10691813"/>
  <p:notesSz cx="6858000" cy="9144000"/>
  <p:embeddedFontLst>
    <p:embeddedFont>
      <p:font typeface="HELVETICA NEUE LT 77 BOLD CONDE" panose="02000503000000000000" pitchFamily="2" charset="0"/>
      <p:bold r:id="rId12"/>
    </p:embeddedFont>
    <p:embeddedFont>
      <p:font typeface="HELVETICA NEUE LT 97 BLACK COND" panose="02000503000000000000" pitchFamily="2" charset="0"/>
      <p:bold r:id="rId13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59"/>
    <p:restoredTop sz="94721"/>
  </p:normalViewPr>
  <p:slideViewPr>
    <p:cSldViewPr snapToGrid="0">
      <p:cViewPr varScale="1">
        <p:scale>
          <a:sx n="71" d="100"/>
          <a:sy n="71" d="100"/>
        </p:scale>
        <p:origin x="305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09EC-FC90-EB43-B013-36F4D95F5CDE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90E05-F1A8-3744-B177-3A6FF4E6C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515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09EC-FC90-EB43-B013-36F4D95F5CDE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90E05-F1A8-3744-B177-3A6FF4E6C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67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09EC-FC90-EB43-B013-36F4D95F5CDE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90E05-F1A8-3744-B177-3A6FF4E6C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8244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8A64905-BC8B-33C3-FC85-BBE148F4AFB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7559675" cy="10691813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150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09EC-FC90-EB43-B013-36F4D95F5CDE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90E05-F1A8-3744-B177-3A6FF4E6C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238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>
                    <a:tint val="82000"/>
                  </a:schemeClr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82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82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09EC-FC90-EB43-B013-36F4D95F5CDE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90E05-F1A8-3744-B177-3A6FF4E6C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076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09EC-FC90-EB43-B013-36F4D95F5CDE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90E05-F1A8-3744-B177-3A6FF4E6C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527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09EC-FC90-EB43-B013-36F4D95F5CDE}" type="datetimeFigureOut">
              <a:rPr lang="en-US" smtClean="0"/>
              <a:t>5/29/25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90E05-F1A8-3744-B177-3A6FF4E6C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5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09EC-FC90-EB43-B013-36F4D95F5CDE}" type="datetimeFigureOut">
              <a:rPr lang="en-US" smtClean="0"/>
              <a:t>5/29/25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90E05-F1A8-3744-B177-3A6FF4E6C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227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09EC-FC90-EB43-B013-36F4D95F5CDE}" type="datetimeFigureOut">
              <a:rPr lang="en-US" smtClean="0"/>
              <a:t>5/29/25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90E05-F1A8-3744-B177-3A6FF4E6C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424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09EC-FC90-EB43-B013-36F4D95F5CDE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90E05-F1A8-3744-B177-3A6FF4E6C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428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09EC-FC90-EB43-B013-36F4D95F5CDE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90E05-F1A8-3744-B177-3A6FF4E6C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969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10209EC-FC90-EB43-B013-36F4D95F5CDE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2C90E05-F1A8-3744-B177-3A6FF4E6C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184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">
            <a:extLst>
              <a:ext uri="{FF2B5EF4-FFF2-40B4-BE49-F238E27FC236}">
                <a16:creationId xmlns:a16="http://schemas.microsoft.com/office/drawing/2014/main" id="{13918DA4-25A8-BF07-874F-74B6E1C9E15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818"/>
            <a:ext cx="7559675" cy="10690177"/>
          </a:xfrm>
        </p:spPr>
        <p:txBody>
          <a:bodyPr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D6FE0C0-DD83-3E70-CE6B-183266F70D11}"/>
              </a:ext>
            </a:extLst>
          </p:cNvPr>
          <p:cNvSpPr/>
          <p:nvPr/>
        </p:nvSpPr>
        <p:spPr>
          <a:xfrm>
            <a:off x="-98623" y="817"/>
            <a:ext cx="1618712" cy="10690177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74752CB-8840-84BE-4561-DF93E89E6C66}"/>
              </a:ext>
            </a:extLst>
          </p:cNvPr>
          <p:cNvSpPr/>
          <p:nvPr/>
        </p:nvSpPr>
        <p:spPr>
          <a:xfrm>
            <a:off x="6039585" y="816"/>
            <a:ext cx="1618712" cy="10690177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pic>
        <p:nvPicPr>
          <p:cNvPr id="6" name="Picture Placeholder 15" descr="A black and blue sign with text&#10;&#10;AI-generated content may be incorrect.">
            <a:extLst>
              <a:ext uri="{FF2B5EF4-FFF2-40B4-BE49-F238E27FC236}">
                <a16:creationId xmlns:a16="http://schemas.microsoft.com/office/drawing/2014/main" id="{9AFF9DDC-4DB8-1667-ED1C-AF01A5CCA20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19" r="2319"/>
          <a:stretch>
            <a:fillRect/>
          </a:stretch>
        </p:blipFill>
        <p:spPr>
          <a:xfrm>
            <a:off x="1438304" y="818"/>
            <a:ext cx="4798832" cy="10690178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0247487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1C2AF-10FE-7912-B038-1D5FED12E8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913DFBEE-3F61-D85C-7B24-AD7214EB434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88544" y="96387"/>
            <a:ext cx="7382588" cy="10511230"/>
          </a:xfrm>
        </p:spPr>
        <p:txBody>
          <a:bodyPr/>
          <a:lstStyle/>
          <a:p>
            <a:endParaRPr lang="en-US"/>
          </a:p>
        </p:txBody>
      </p:sp>
      <p:pic>
        <p:nvPicPr>
          <p:cNvPr id="20" name="Picture Placeholder 18" descr="A black and red paper with white edges&#10;&#10;AI-generated content may be incorrect.">
            <a:extLst>
              <a:ext uri="{FF2B5EF4-FFF2-40B4-BE49-F238E27FC236}">
                <a16:creationId xmlns:a16="http://schemas.microsoft.com/office/drawing/2014/main" id="{BDE913A4-3405-D412-2006-F4B4A294B08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 l="1461" t="894" r="1194" b="73158"/>
          <a:stretch/>
        </p:blipFill>
        <p:spPr>
          <a:xfrm>
            <a:off x="108801" y="96387"/>
            <a:ext cx="7362331" cy="2773943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29E320AB-7928-DB01-2C4D-15861F0428A1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109117" y="5081184"/>
            <a:ext cx="7451629" cy="5519823"/>
            <a:chOff x="108555" y="5081143"/>
            <a:chExt cx="7452769" cy="5520667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F9E61C58-DD99-75E8-BEA5-14AA329527F2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/>
            <a:srcRect l="384" t="60911" r="384" b="2565"/>
            <a:stretch/>
          </p:blipFill>
          <p:spPr>
            <a:xfrm>
              <a:off x="108555" y="6725265"/>
              <a:ext cx="7451437" cy="3876545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22C5F0FB-9199-48F4-7258-E2619C3FBCD9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/>
            <a:srcRect l="66738" t="45432" r="384" b="2565"/>
            <a:stretch/>
          </p:blipFill>
          <p:spPr>
            <a:xfrm>
              <a:off x="5092470" y="5081143"/>
              <a:ext cx="2468854" cy="5519449"/>
            </a:xfrm>
            <a:prstGeom prst="rect">
              <a:avLst/>
            </a:prstGeom>
          </p:spPr>
        </p:pic>
      </p:grp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6D4576AA-A739-FA24-437E-C2043B6173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5997073" y="9474298"/>
            <a:ext cx="851373" cy="851373"/>
          </a:xfrm>
          <a:prstGeom prst="roundRect">
            <a:avLst/>
          </a:prstGeom>
          <a:solidFill>
            <a:schemeClr val="bg1"/>
          </a:solidFill>
          <a:ln w="317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45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C639F37-1F39-120B-721A-571A57C6633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543575" y="8919500"/>
            <a:ext cx="3152823" cy="37498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1200" b="1" i="1" dirty="0">
                <a:latin typeface="HELVETICA NEUE LT 97 BLACK COND" panose="02000503000000000000" pitchFamily="2" charset="0"/>
              </a:rPr>
              <a:t>FIND OUT MOREFIND OUT MORE FIND OUT MORE FIND OUT MOREFIND OUT MORE FIND OUT MORE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237BBBD-3C70-9E7A-B6B9-CC7FAFDF5497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543195" y="6518711"/>
            <a:ext cx="3095101" cy="1076503"/>
          </a:xfrm>
          <a:custGeom>
            <a:avLst/>
            <a:gdLst>
              <a:gd name="connsiteX0" fmla="*/ 0 w 3095101"/>
              <a:gd name="connsiteY0" fmla="*/ 0 h 1076503"/>
              <a:gd name="connsiteX1" fmla="*/ 680922 w 3095101"/>
              <a:gd name="connsiteY1" fmla="*/ 0 h 1076503"/>
              <a:gd name="connsiteX2" fmla="*/ 1330893 w 3095101"/>
              <a:gd name="connsiteY2" fmla="*/ 0 h 1076503"/>
              <a:gd name="connsiteX3" fmla="*/ 1980865 w 3095101"/>
              <a:gd name="connsiteY3" fmla="*/ 0 h 1076503"/>
              <a:gd name="connsiteX4" fmla="*/ 2507032 w 3095101"/>
              <a:gd name="connsiteY4" fmla="*/ 0 h 1076503"/>
              <a:gd name="connsiteX5" fmla="*/ 3095101 w 3095101"/>
              <a:gd name="connsiteY5" fmla="*/ 0 h 1076503"/>
              <a:gd name="connsiteX6" fmla="*/ 3095101 w 3095101"/>
              <a:gd name="connsiteY6" fmla="*/ 549017 h 1076503"/>
              <a:gd name="connsiteX7" fmla="*/ 3095101 w 3095101"/>
              <a:gd name="connsiteY7" fmla="*/ 1076503 h 1076503"/>
              <a:gd name="connsiteX8" fmla="*/ 2476081 w 3095101"/>
              <a:gd name="connsiteY8" fmla="*/ 1076503 h 1076503"/>
              <a:gd name="connsiteX9" fmla="*/ 1949914 w 3095101"/>
              <a:gd name="connsiteY9" fmla="*/ 1076503 h 1076503"/>
              <a:gd name="connsiteX10" fmla="*/ 1423746 w 3095101"/>
              <a:gd name="connsiteY10" fmla="*/ 1076503 h 1076503"/>
              <a:gd name="connsiteX11" fmla="*/ 773775 w 3095101"/>
              <a:gd name="connsiteY11" fmla="*/ 1076503 h 1076503"/>
              <a:gd name="connsiteX12" fmla="*/ 0 w 3095101"/>
              <a:gd name="connsiteY12" fmla="*/ 1076503 h 1076503"/>
              <a:gd name="connsiteX13" fmla="*/ 0 w 3095101"/>
              <a:gd name="connsiteY13" fmla="*/ 516721 h 1076503"/>
              <a:gd name="connsiteX14" fmla="*/ 0 w 3095101"/>
              <a:gd name="connsiteY14" fmla="*/ 0 h 1076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095101" h="1076503" fill="none" extrusionOk="0">
                <a:moveTo>
                  <a:pt x="0" y="0"/>
                </a:moveTo>
                <a:cubicBezTo>
                  <a:pt x="229819" y="1420"/>
                  <a:pt x="434265" y="5900"/>
                  <a:pt x="680922" y="0"/>
                </a:cubicBezTo>
                <a:cubicBezTo>
                  <a:pt x="927579" y="-5900"/>
                  <a:pt x="1117681" y="15702"/>
                  <a:pt x="1330893" y="0"/>
                </a:cubicBezTo>
                <a:cubicBezTo>
                  <a:pt x="1544105" y="-15702"/>
                  <a:pt x="1802874" y="8460"/>
                  <a:pt x="1980865" y="0"/>
                </a:cubicBezTo>
                <a:cubicBezTo>
                  <a:pt x="2158856" y="-8460"/>
                  <a:pt x="2400883" y="7395"/>
                  <a:pt x="2507032" y="0"/>
                </a:cubicBezTo>
                <a:cubicBezTo>
                  <a:pt x="2613181" y="-7395"/>
                  <a:pt x="2806965" y="-27117"/>
                  <a:pt x="3095101" y="0"/>
                </a:cubicBezTo>
                <a:cubicBezTo>
                  <a:pt x="3088223" y="120302"/>
                  <a:pt x="3107022" y="323658"/>
                  <a:pt x="3095101" y="549017"/>
                </a:cubicBezTo>
                <a:cubicBezTo>
                  <a:pt x="3083180" y="774376"/>
                  <a:pt x="3120260" y="928917"/>
                  <a:pt x="3095101" y="1076503"/>
                </a:cubicBezTo>
                <a:cubicBezTo>
                  <a:pt x="2874297" y="1086086"/>
                  <a:pt x="2720526" y="1072327"/>
                  <a:pt x="2476081" y="1076503"/>
                </a:cubicBezTo>
                <a:cubicBezTo>
                  <a:pt x="2231636" y="1080679"/>
                  <a:pt x="2090205" y="1100278"/>
                  <a:pt x="1949914" y="1076503"/>
                </a:cubicBezTo>
                <a:cubicBezTo>
                  <a:pt x="1809623" y="1052728"/>
                  <a:pt x="1679811" y="1084431"/>
                  <a:pt x="1423746" y="1076503"/>
                </a:cubicBezTo>
                <a:cubicBezTo>
                  <a:pt x="1167681" y="1068575"/>
                  <a:pt x="1089118" y="1078287"/>
                  <a:pt x="773775" y="1076503"/>
                </a:cubicBezTo>
                <a:cubicBezTo>
                  <a:pt x="458432" y="1074719"/>
                  <a:pt x="339570" y="1108118"/>
                  <a:pt x="0" y="1076503"/>
                </a:cubicBezTo>
                <a:cubicBezTo>
                  <a:pt x="-8860" y="841618"/>
                  <a:pt x="27716" y="766032"/>
                  <a:pt x="0" y="516721"/>
                </a:cubicBezTo>
                <a:cubicBezTo>
                  <a:pt x="-27716" y="267410"/>
                  <a:pt x="9006" y="205581"/>
                  <a:pt x="0" y="0"/>
                </a:cubicBezTo>
                <a:close/>
              </a:path>
              <a:path w="3095101" h="1076503" stroke="0" extrusionOk="0">
                <a:moveTo>
                  <a:pt x="0" y="0"/>
                </a:moveTo>
                <a:cubicBezTo>
                  <a:pt x="211996" y="22669"/>
                  <a:pt x="323792" y="9995"/>
                  <a:pt x="588069" y="0"/>
                </a:cubicBezTo>
                <a:cubicBezTo>
                  <a:pt x="852346" y="-9995"/>
                  <a:pt x="967941" y="18400"/>
                  <a:pt x="1114236" y="0"/>
                </a:cubicBezTo>
                <a:cubicBezTo>
                  <a:pt x="1260531" y="-18400"/>
                  <a:pt x="1515793" y="-19519"/>
                  <a:pt x="1795159" y="0"/>
                </a:cubicBezTo>
                <a:cubicBezTo>
                  <a:pt x="2074525" y="19519"/>
                  <a:pt x="2228822" y="16361"/>
                  <a:pt x="2383228" y="0"/>
                </a:cubicBezTo>
                <a:cubicBezTo>
                  <a:pt x="2537634" y="-16361"/>
                  <a:pt x="2858897" y="20595"/>
                  <a:pt x="3095101" y="0"/>
                </a:cubicBezTo>
                <a:cubicBezTo>
                  <a:pt x="3115803" y="269626"/>
                  <a:pt x="3101827" y="336381"/>
                  <a:pt x="3095101" y="559782"/>
                </a:cubicBezTo>
                <a:cubicBezTo>
                  <a:pt x="3088375" y="783183"/>
                  <a:pt x="3115069" y="941187"/>
                  <a:pt x="3095101" y="1076503"/>
                </a:cubicBezTo>
                <a:cubicBezTo>
                  <a:pt x="2900124" y="1103213"/>
                  <a:pt x="2706509" y="1093873"/>
                  <a:pt x="2476081" y="1076503"/>
                </a:cubicBezTo>
                <a:cubicBezTo>
                  <a:pt x="2245653" y="1059133"/>
                  <a:pt x="2092520" y="1059493"/>
                  <a:pt x="1949914" y="1076503"/>
                </a:cubicBezTo>
                <a:cubicBezTo>
                  <a:pt x="1807308" y="1093513"/>
                  <a:pt x="1610125" y="1095702"/>
                  <a:pt x="1330893" y="1076503"/>
                </a:cubicBezTo>
                <a:cubicBezTo>
                  <a:pt x="1051661" y="1057304"/>
                  <a:pt x="961174" y="1107080"/>
                  <a:pt x="711873" y="1076503"/>
                </a:cubicBezTo>
                <a:cubicBezTo>
                  <a:pt x="462572" y="1045926"/>
                  <a:pt x="228839" y="1068542"/>
                  <a:pt x="0" y="1076503"/>
                </a:cubicBezTo>
                <a:cubicBezTo>
                  <a:pt x="-1726" y="857957"/>
                  <a:pt x="27306" y="728148"/>
                  <a:pt x="0" y="516721"/>
                </a:cubicBezTo>
                <a:cubicBezTo>
                  <a:pt x="-27306" y="305294"/>
                  <a:pt x="-8705" y="181869"/>
                  <a:pt x="0" y="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none" lIns="239912" tIns="419843" rIns="359868" bIns="239912" rtlCol="0" anchor="ctr" anchorCtr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3332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HEADING TEXT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EC4B631-1672-4764-38C0-41E54BC7DFD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704407" y="7309697"/>
            <a:ext cx="3659709" cy="1080472"/>
          </a:xfrm>
          <a:custGeom>
            <a:avLst/>
            <a:gdLst>
              <a:gd name="connsiteX0" fmla="*/ 0 w 3659709"/>
              <a:gd name="connsiteY0" fmla="*/ 0 h 1080472"/>
              <a:gd name="connsiteX1" fmla="*/ 573354 w 3659709"/>
              <a:gd name="connsiteY1" fmla="*/ 0 h 1080472"/>
              <a:gd name="connsiteX2" fmla="*/ 1073515 w 3659709"/>
              <a:gd name="connsiteY2" fmla="*/ 0 h 1080472"/>
              <a:gd name="connsiteX3" fmla="*/ 1610272 w 3659709"/>
              <a:gd name="connsiteY3" fmla="*/ 0 h 1080472"/>
              <a:gd name="connsiteX4" fmla="*/ 2256821 w 3659709"/>
              <a:gd name="connsiteY4" fmla="*/ 0 h 1080472"/>
              <a:gd name="connsiteX5" fmla="*/ 2830175 w 3659709"/>
              <a:gd name="connsiteY5" fmla="*/ 0 h 1080472"/>
              <a:gd name="connsiteX6" fmla="*/ 3659709 w 3659709"/>
              <a:gd name="connsiteY6" fmla="*/ 0 h 1080472"/>
              <a:gd name="connsiteX7" fmla="*/ 3659709 w 3659709"/>
              <a:gd name="connsiteY7" fmla="*/ 551041 h 1080472"/>
              <a:gd name="connsiteX8" fmla="*/ 3659709 w 3659709"/>
              <a:gd name="connsiteY8" fmla="*/ 1080472 h 1080472"/>
              <a:gd name="connsiteX9" fmla="*/ 3049758 w 3659709"/>
              <a:gd name="connsiteY9" fmla="*/ 1080472 h 1080472"/>
              <a:gd name="connsiteX10" fmla="*/ 2513000 w 3659709"/>
              <a:gd name="connsiteY10" fmla="*/ 1080472 h 1080472"/>
              <a:gd name="connsiteX11" fmla="*/ 1829855 w 3659709"/>
              <a:gd name="connsiteY11" fmla="*/ 1080472 h 1080472"/>
              <a:gd name="connsiteX12" fmla="*/ 1256500 w 3659709"/>
              <a:gd name="connsiteY12" fmla="*/ 1080472 h 1080472"/>
              <a:gd name="connsiteX13" fmla="*/ 756340 w 3659709"/>
              <a:gd name="connsiteY13" fmla="*/ 1080472 h 1080472"/>
              <a:gd name="connsiteX14" fmla="*/ 0 w 3659709"/>
              <a:gd name="connsiteY14" fmla="*/ 1080472 h 1080472"/>
              <a:gd name="connsiteX15" fmla="*/ 0 w 3659709"/>
              <a:gd name="connsiteY15" fmla="*/ 561845 h 1080472"/>
              <a:gd name="connsiteX16" fmla="*/ 0 w 3659709"/>
              <a:gd name="connsiteY16" fmla="*/ 0 h 1080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659709" h="1080472" fill="none" extrusionOk="0">
                <a:moveTo>
                  <a:pt x="0" y="0"/>
                </a:moveTo>
                <a:cubicBezTo>
                  <a:pt x="274813" y="-5327"/>
                  <a:pt x="444556" y="-19968"/>
                  <a:pt x="573354" y="0"/>
                </a:cubicBezTo>
                <a:cubicBezTo>
                  <a:pt x="702152" y="19968"/>
                  <a:pt x="942643" y="-22430"/>
                  <a:pt x="1073515" y="0"/>
                </a:cubicBezTo>
                <a:cubicBezTo>
                  <a:pt x="1204387" y="22430"/>
                  <a:pt x="1478417" y="6817"/>
                  <a:pt x="1610272" y="0"/>
                </a:cubicBezTo>
                <a:cubicBezTo>
                  <a:pt x="1742127" y="-6817"/>
                  <a:pt x="2101945" y="7274"/>
                  <a:pt x="2256821" y="0"/>
                </a:cubicBezTo>
                <a:cubicBezTo>
                  <a:pt x="2411697" y="-7274"/>
                  <a:pt x="2584413" y="-13579"/>
                  <a:pt x="2830175" y="0"/>
                </a:cubicBezTo>
                <a:cubicBezTo>
                  <a:pt x="3075937" y="13579"/>
                  <a:pt x="3451450" y="32582"/>
                  <a:pt x="3659709" y="0"/>
                </a:cubicBezTo>
                <a:cubicBezTo>
                  <a:pt x="3685461" y="164251"/>
                  <a:pt x="3643922" y="399264"/>
                  <a:pt x="3659709" y="551041"/>
                </a:cubicBezTo>
                <a:cubicBezTo>
                  <a:pt x="3675496" y="702818"/>
                  <a:pt x="3642738" y="881049"/>
                  <a:pt x="3659709" y="1080472"/>
                </a:cubicBezTo>
                <a:cubicBezTo>
                  <a:pt x="3380358" y="1070763"/>
                  <a:pt x="3302768" y="1109323"/>
                  <a:pt x="3049758" y="1080472"/>
                </a:cubicBezTo>
                <a:cubicBezTo>
                  <a:pt x="2796748" y="1051621"/>
                  <a:pt x="2681226" y="1091615"/>
                  <a:pt x="2513000" y="1080472"/>
                </a:cubicBezTo>
                <a:cubicBezTo>
                  <a:pt x="2344774" y="1069329"/>
                  <a:pt x="2137825" y="1087981"/>
                  <a:pt x="1829855" y="1080472"/>
                </a:cubicBezTo>
                <a:cubicBezTo>
                  <a:pt x="1521885" y="1072963"/>
                  <a:pt x="1485771" y="1102773"/>
                  <a:pt x="1256500" y="1080472"/>
                </a:cubicBezTo>
                <a:cubicBezTo>
                  <a:pt x="1027230" y="1058171"/>
                  <a:pt x="881465" y="1072867"/>
                  <a:pt x="756340" y="1080472"/>
                </a:cubicBezTo>
                <a:cubicBezTo>
                  <a:pt x="631215" y="1088077"/>
                  <a:pt x="347077" y="1088413"/>
                  <a:pt x="0" y="1080472"/>
                </a:cubicBezTo>
                <a:cubicBezTo>
                  <a:pt x="13663" y="829291"/>
                  <a:pt x="19441" y="754705"/>
                  <a:pt x="0" y="561845"/>
                </a:cubicBezTo>
                <a:cubicBezTo>
                  <a:pt x="-19441" y="368985"/>
                  <a:pt x="17631" y="222142"/>
                  <a:pt x="0" y="0"/>
                </a:cubicBezTo>
                <a:close/>
              </a:path>
              <a:path w="3659709" h="1080472" stroke="0" extrusionOk="0">
                <a:moveTo>
                  <a:pt x="0" y="0"/>
                </a:moveTo>
                <a:cubicBezTo>
                  <a:pt x="123087" y="-11453"/>
                  <a:pt x="388951" y="3379"/>
                  <a:pt x="573354" y="0"/>
                </a:cubicBezTo>
                <a:cubicBezTo>
                  <a:pt x="757757" y="-3379"/>
                  <a:pt x="835310" y="4599"/>
                  <a:pt x="1073515" y="0"/>
                </a:cubicBezTo>
                <a:cubicBezTo>
                  <a:pt x="1311720" y="-4599"/>
                  <a:pt x="1604962" y="-31128"/>
                  <a:pt x="1756660" y="0"/>
                </a:cubicBezTo>
                <a:cubicBezTo>
                  <a:pt x="1908359" y="31128"/>
                  <a:pt x="2151744" y="-3258"/>
                  <a:pt x="2330015" y="0"/>
                </a:cubicBezTo>
                <a:cubicBezTo>
                  <a:pt x="2508287" y="3258"/>
                  <a:pt x="2787466" y="-25869"/>
                  <a:pt x="2903369" y="0"/>
                </a:cubicBezTo>
                <a:cubicBezTo>
                  <a:pt x="3019272" y="25869"/>
                  <a:pt x="3379954" y="27770"/>
                  <a:pt x="3659709" y="0"/>
                </a:cubicBezTo>
                <a:cubicBezTo>
                  <a:pt x="3633838" y="159019"/>
                  <a:pt x="3658489" y="378518"/>
                  <a:pt x="3659709" y="518627"/>
                </a:cubicBezTo>
                <a:cubicBezTo>
                  <a:pt x="3660929" y="658736"/>
                  <a:pt x="3646139" y="904045"/>
                  <a:pt x="3659709" y="1080472"/>
                </a:cubicBezTo>
                <a:cubicBezTo>
                  <a:pt x="3480353" y="1094200"/>
                  <a:pt x="3338562" y="1070156"/>
                  <a:pt x="3122952" y="1080472"/>
                </a:cubicBezTo>
                <a:cubicBezTo>
                  <a:pt x="2907342" y="1090788"/>
                  <a:pt x="2749614" y="1053269"/>
                  <a:pt x="2513000" y="1080472"/>
                </a:cubicBezTo>
                <a:cubicBezTo>
                  <a:pt x="2276386" y="1107675"/>
                  <a:pt x="2124874" y="1079397"/>
                  <a:pt x="1903049" y="1080472"/>
                </a:cubicBezTo>
                <a:cubicBezTo>
                  <a:pt x="1681224" y="1081547"/>
                  <a:pt x="1578666" y="1100515"/>
                  <a:pt x="1329694" y="1080472"/>
                </a:cubicBezTo>
                <a:cubicBezTo>
                  <a:pt x="1080722" y="1060429"/>
                  <a:pt x="883249" y="1055973"/>
                  <a:pt x="646549" y="1080472"/>
                </a:cubicBezTo>
                <a:cubicBezTo>
                  <a:pt x="409850" y="1104971"/>
                  <a:pt x="192367" y="1089167"/>
                  <a:pt x="0" y="1080472"/>
                </a:cubicBezTo>
                <a:cubicBezTo>
                  <a:pt x="-11915" y="842137"/>
                  <a:pt x="6666" y="793510"/>
                  <a:pt x="0" y="561845"/>
                </a:cubicBezTo>
                <a:cubicBezTo>
                  <a:pt x="-6666" y="330180"/>
                  <a:pt x="-601" y="221413"/>
                  <a:pt x="0" y="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none" lIns="179934" tIns="179934" rIns="359868" bIns="239912" rtlCol="0" anchor="ctr" anchorCtr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5332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GOES HERE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DE7C8DB-B7EF-156E-E29D-233DA16F66C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284199" y="8165525"/>
            <a:ext cx="3562359" cy="570024"/>
          </a:xfrm>
          <a:custGeom>
            <a:avLst/>
            <a:gdLst>
              <a:gd name="connsiteX0" fmla="*/ 0 w 3562359"/>
              <a:gd name="connsiteY0" fmla="*/ 0 h 570024"/>
              <a:gd name="connsiteX1" fmla="*/ 664974 w 3562359"/>
              <a:gd name="connsiteY1" fmla="*/ 0 h 570024"/>
              <a:gd name="connsiteX2" fmla="*/ 1294324 w 3562359"/>
              <a:gd name="connsiteY2" fmla="*/ 0 h 570024"/>
              <a:gd name="connsiteX3" fmla="*/ 1923674 w 3562359"/>
              <a:gd name="connsiteY3" fmla="*/ 0 h 570024"/>
              <a:gd name="connsiteX4" fmla="*/ 2410530 w 3562359"/>
              <a:gd name="connsiteY4" fmla="*/ 0 h 570024"/>
              <a:gd name="connsiteX5" fmla="*/ 2933009 w 3562359"/>
              <a:gd name="connsiteY5" fmla="*/ 0 h 570024"/>
              <a:gd name="connsiteX6" fmla="*/ 3562359 w 3562359"/>
              <a:gd name="connsiteY6" fmla="*/ 0 h 570024"/>
              <a:gd name="connsiteX7" fmla="*/ 3562359 w 3562359"/>
              <a:gd name="connsiteY7" fmla="*/ 570024 h 570024"/>
              <a:gd name="connsiteX8" fmla="*/ 2968633 w 3562359"/>
              <a:gd name="connsiteY8" fmla="*/ 570024 h 570024"/>
              <a:gd name="connsiteX9" fmla="*/ 2481777 w 3562359"/>
              <a:gd name="connsiteY9" fmla="*/ 570024 h 570024"/>
              <a:gd name="connsiteX10" fmla="*/ 1994921 w 3562359"/>
              <a:gd name="connsiteY10" fmla="*/ 570024 h 570024"/>
              <a:gd name="connsiteX11" fmla="*/ 1365571 w 3562359"/>
              <a:gd name="connsiteY11" fmla="*/ 570024 h 570024"/>
              <a:gd name="connsiteX12" fmla="*/ 843092 w 3562359"/>
              <a:gd name="connsiteY12" fmla="*/ 570024 h 570024"/>
              <a:gd name="connsiteX13" fmla="*/ 0 w 3562359"/>
              <a:gd name="connsiteY13" fmla="*/ 570024 h 570024"/>
              <a:gd name="connsiteX14" fmla="*/ 0 w 3562359"/>
              <a:gd name="connsiteY14" fmla="*/ 0 h 570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562359" h="570024" fill="none" extrusionOk="0">
                <a:moveTo>
                  <a:pt x="0" y="0"/>
                </a:moveTo>
                <a:cubicBezTo>
                  <a:pt x="210390" y="-2227"/>
                  <a:pt x="482053" y="-17979"/>
                  <a:pt x="664974" y="0"/>
                </a:cubicBezTo>
                <a:cubicBezTo>
                  <a:pt x="847895" y="17979"/>
                  <a:pt x="1121831" y="-14509"/>
                  <a:pt x="1294324" y="0"/>
                </a:cubicBezTo>
                <a:cubicBezTo>
                  <a:pt x="1466817" y="14509"/>
                  <a:pt x="1648277" y="-8504"/>
                  <a:pt x="1923674" y="0"/>
                </a:cubicBezTo>
                <a:cubicBezTo>
                  <a:pt x="2199071" y="8504"/>
                  <a:pt x="2213457" y="-14998"/>
                  <a:pt x="2410530" y="0"/>
                </a:cubicBezTo>
                <a:cubicBezTo>
                  <a:pt x="2607603" y="14998"/>
                  <a:pt x="2757851" y="16927"/>
                  <a:pt x="2933009" y="0"/>
                </a:cubicBezTo>
                <a:cubicBezTo>
                  <a:pt x="3108167" y="-16927"/>
                  <a:pt x="3344432" y="-21236"/>
                  <a:pt x="3562359" y="0"/>
                </a:cubicBezTo>
                <a:cubicBezTo>
                  <a:pt x="3590302" y="168395"/>
                  <a:pt x="3577303" y="339133"/>
                  <a:pt x="3562359" y="570024"/>
                </a:cubicBezTo>
                <a:cubicBezTo>
                  <a:pt x="3268381" y="593975"/>
                  <a:pt x="3130313" y="579018"/>
                  <a:pt x="2968633" y="570024"/>
                </a:cubicBezTo>
                <a:cubicBezTo>
                  <a:pt x="2806953" y="561030"/>
                  <a:pt x="2648562" y="592119"/>
                  <a:pt x="2481777" y="570024"/>
                </a:cubicBezTo>
                <a:cubicBezTo>
                  <a:pt x="2314992" y="547929"/>
                  <a:pt x="2138090" y="589819"/>
                  <a:pt x="1994921" y="570024"/>
                </a:cubicBezTo>
                <a:cubicBezTo>
                  <a:pt x="1851752" y="550229"/>
                  <a:pt x="1579605" y="576643"/>
                  <a:pt x="1365571" y="570024"/>
                </a:cubicBezTo>
                <a:cubicBezTo>
                  <a:pt x="1151537" y="563406"/>
                  <a:pt x="1014145" y="595121"/>
                  <a:pt x="843092" y="570024"/>
                </a:cubicBezTo>
                <a:cubicBezTo>
                  <a:pt x="672039" y="544927"/>
                  <a:pt x="377601" y="559257"/>
                  <a:pt x="0" y="570024"/>
                </a:cubicBezTo>
                <a:cubicBezTo>
                  <a:pt x="-20575" y="398548"/>
                  <a:pt x="302" y="139649"/>
                  <a:pt x="0" y="0"/>
                </a:cubicBezTo>
                <a:close/>
              </a:path>
              <a:path w="3562359" h="570024" stroke="0" extrusionOk="0">
                <a:moveTo>
                  <a:pt x="0" y="0"/>
                </a:moveTo>
                <a:cubicBezTo>
                  <a:pt x="157747" y="-20048"/>
                  <a:pt x="395750" y="6227"/>
                  <a:pt x="558103" y="0"/>
                </a:cubicBezTo>
                <a:cubicBezTo>
                  <a:pt x="720456" y="-6227"/>
                  <a:pt x="808387" y="-2758"/>
                  <a:pt x="1044959" y="0"/>
                </a:cubicBezTo>
                <a:cubicBezTo>
                  <a:pt x="1281531" y="2758"/>
                  <a:pt x="1383824" y="-25982"/>
                  <a:pt x="1709932" y="0"/>
                </a:cubicBezTo>
                <a:cubicBezTo>
                  <a:pt x="2036040" y="25982"/>
                  <a:pt x="2110874" y="2141"/>
                  <a:pt x="2268035" y="0"/>
                </a:cubicBezTo>
                <a:cubicBezTo>
                  <a:pt x="2425196" y="-2141"/>
                  <a:pt x="2590017" y="-18818"/>
                  <a:pt x="2826138" y="0"/>
                </a:cubicBezTo>
                <a:cubicBezTo>
                  <a:pt x="3062259" y="18818"/>
                  <a:pt x="3233510" y="9196"/>
                  <a:pt x="3562359" y="0"/>
                </a:cubicBezTo>
                <a:cubicBezTo>
                  <a:pt x="3537114" y="177163"/>
                  <a:pt x="3545626" y="454061"/>
                  <a:pt x="3562359" y="570024"/>
                </a:cubicBezTo>
                <a:cubicBezTo>
                  <a:pt x="3370665" y="572864"/>
                  <a:pt x="3212377" y="552954"/>
                  <a:pt x="2968633" y="570024"/>
                </a:cubicBezTo>
                <a:cubicBezTo>
                  <a:pt x="2724889" y="587094"/>
                  <a:pt x="2609656" y="573784"/>
                  <a:pt x="2481777" y="570024"/>
                </a:cubicBezTo>
                <a:cubicBezTo>
                  <a:pt x="2353898" y="566264"/>
                  <a:pt x="2125094" y="557868"/>
                  <a:pt x="1888050" y="570024"/>
                </a:cubicBezTo>
                <a:cubicBezTo>
                  <a:pt x="1651006" y="582180"/>
                  <a:pt x="1478116" y="587818"/>
                  <a:pt x="1294324" y="570024"/>
                </a:cubicBezTo>
                <a:cubicBezTo>
                  <a:pt x="1110532" y="552230"/>
                  <a:pt x="913369" y="595031"/>
                  <a:pt x="736221" y="570024"/>
                </a:cubicBezTo>
                <a:cubicBezTo>
                  <a:pt x="559073" y="545017"/>
                  <a:pt x="223755" y="604826"/>
                  <a:pt x="0" y="570024"/>
                </a:cubicBezTo>
                <a:cubicBezTo>
                  <a:pt x="-15791" y="425126"/>
                  <a:pt x="-15465" y="139590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lIns="239912" tIns="119954" rIns="299889" bIns="119954" rtlCol="0" anchor="ctr" anchorCtr="0">
            <a:normAutofit fontScale="77500" lnSpcReduction="20000"/>
          </a:bodyPr>
          <a:lstStyle/>
          <a:p>
            <a:pPr algn="ctr">
              <a:lnSpc>
                <a:spcPct val="80000"/>
              </a:lnSpc>
            </a:pPr>
            <a:r>
              <a:rPr lang="en-US" sz="2333" b="1" i="1" dirty="0">
                <a:solidFill>
                  <a:srgbClr val="C00000"/>
                </a:solidFill>
                <a:latin typeface="HELVETICA NEUE LT 97 BLACK COND" panose="02000503000000000000" pitchFamily="2" charset="0"/>
              </a:rPr>
              <a:t>SUB HEADING TEXT GOES HERE!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2ED32E3-6C60-9BD3-96DF-BD047965B10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293588" y="9610141"/>
            <a:ext cx="1552971" cy="2588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14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FIND OUT MORE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C2E3417-5D0B-EB42-AD60-BD2F0CFC2EB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373798" y="9852550"/>
            <a:ext cx="2468477" cy="2588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>
              <a:lnSpc>
                <a:spcPct val="80000"/>
              </a:lnSpc>
            </a:pPr>
            <a:r>
              <a:rPr lang="en-US" sz="20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PH: 1234 567 890</a:t>
            </a:r>
          </a:p>
        </p:txBody>
      </p:sp>
      <p:grpSp>
        <p:nvGrpSpPr>
          <p:cNvPr id="21" name="object 3">
            <a:extLst>
              <a:ext uri="{FF2B5EF4-FFF2-40B4-BE49-F238E27FC236}">
                <a16:creationId xmlns:a16="http://schemas.microsoft.com/office/drawing/2014/main" id="{B64C451A-FC42-FB2F-5C51-EEF47679D777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13406" y="7296"/>
            <a:ext cx="7546430" cy="10684340"/>
            <a:chOff x="18961" y="9163"/>
            <a:chExt cx="10673080" cy="15111094"/>
          </a:xfrm>
        </p:grpSpPr>
        <p:sp>
          <p:nvSpPr>
            <p:cNvPr id="22" name="object 4">
              <a:extLst>
                <a:ext uri="{FF2B5EF4-FFF2-40B4-BE49-F238E27FC236}">
                  <a16:creationId xmlns:a16="http://schemas.microsoft.com/office/drawing/2014/main" id="{62403A75-54EA-860D-F61F-DE269C07DA2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44964" y="135166"/>
              <a:ext cx="10421620" cy="14857094"/>
            </a:xfrm>
            <a:custGeom>
              <a:avLst/>
              <a:gdLst/>
              <a:ahLst/>
              <a:cxnLst/>
              <a:rect l="l" t="t" r="r" b="b"/>
              <a:pathLst>
                <a:path w="10421620" h="14857094">
                  <a:moveTo>
                    <a:pt x="318503" y="0"/>
                  </a:moveTo>
                  <a:lnTo>
                    <a:pt x="271502" y="3459"/>
                  </a:lnTo>
                  <a:lnTo>
                    <a:pt x="226620" y="13507"/>
                  </a:lnTo>
                  <a:lnTo>
                    <a:pt x="184355" y="29647"/>
                  </a:lnTo>
                  <a:lnTo>
                    <a:pt x="145202" y="51382"/>
                  </a:lnTo>
                  <a:lnTo>
                    <a:pt x="109658" y="78216"/>
                  </a:lnTo>
                  <a:lnTo>
                    <a:pt x="78221" y="109653"/>
                  </a:lnTo>
                  <a:lnTo>
                    <a:pt x="51385" y="145196"/>
                  </a:lnTo>
                  <a:lnTo>
                    <a:pt x="29649" y="184349"/>
                  </a:lnTo>
                  <a:lnTo>
                    <a:pt x="13508" y="226616"/>
                  </a:lnTo>
                  <a:lnTo>
                    <a:pt x="3459" y="271499"/>
                  </a:lnTo>
                  <a:lnTo>
                    <a:pt x="0" y="318503"/>
                  </a:lnTo>
                  <a:lnTo>
                    <a:pt x="0" y="14538337"/>
                  </a:lnTo>
                  <a:lnTo>
                    <a:pt x="3459" y="14585341"/>
                  </a:lnTo>
                  <a:lnTo>
                    <a:pt x="13508" y="14630224"/>
                  </a:lnTo>
                  <a:lnTo>
                    <a:pt x="29649" y="14672491"/>
                  </a:lnTo>
                  <a:lnTo>
                    <a:pt x="51385" y="14711644"/>
                  </a:lnTo>
                  <a:lnTo>
                    <a:pt x="78221" y="14747187"/>
                  </a:lnTo>
                  <a:lnTo>
                    <a:pt x="109658" y="14778624"/>
                  </a:lnTo>
                  <a:lnTo>
                    <a:pt x="145202" y="14805458"/>
                  </a:lnTo>
                  <a:lnTo>
                    <a:pt x="184355" y="14827193"/>
                  </a:lnTo>
                  <a:lnTo>
                    <a:pt x="226620" y="14843333"/>
                  </a:lnTo>
                  <a:lnTo>
                    <a:pt x="271502" y="14853381"/>
                  </a:lnTo>
                  <a:lnTo>
                    <a:pt x="318503" y="14856841"/>
                  </a:lnTo>
                  <a:lnTo>
                    <a:pt x="10102532" y="14856841"/>
                  </a:lnTo>
                  <a:lnTo>
                    <a:pt x="10149536" y="14853381"/>
                  </a:lnTo>
                  <a:lnTo>
                    <a:pt x="10194419" y="14843333"/>
                  </a:lnTo>
                  <a:lnTo>
                    <a:pt x="10236685" y="14827193"/>
                  </a:lnTo>
                  <a:lnTo>
                    <a:pt x="10275838" y="14805458"/>
                  </a:lnTo>
                  <a:lnTo>
                    <a:pt x="10311381" y="14778624"/>
                  </a:lnTo>
                  <a:lnTo>
                    <a:pt x="10342818" y="14747187"/>
                  </a:lnTo>
                  <a:lnTo>
                    <a:pt x="10369653" y="14711644"/>
                  </a:lnTo>
                  <a:lnTo>
                    <a:pt x="10391388" y="14672491"/>
                  </a:lnTo>
                  <a:lnTo>
                    <a:pt x="10407528" y="14630224"/>
                  </a:lnTo>
                  <a:lnTo>
                    <a:pt x="10417576" y="14585341"/>
                  </a:lnTo>
                  <a:lnTo>
                    <a:pt x="10421035" y="14538337"/>
                  </a:lnTo>
                  <a:lnTo>
                    <a:pt x="10421035" y="318503"/>
                  </a:lnTo>
                  <a:lnTo>
                    <a:pt x="10417576" y="271499"/>
                  </a:lnTo>
                  <a:lnTo>
                    <a:pt x="10407528" y="226616"/>
                  </a:lnTo>
                  <a:lnTo>
                    <a:pt x="10391388" y="184349"/>
                  </a:lnTo>
                  <a:lnTo>
                    <a:pt x="10369653" y="145196"/>
                  </a:lnTo>
                  <a:lnTo>
                    <a:pt x="10342818" y="109653"/>
                  </a:lnTo>
                  <a:lnTo>
                    <a:pt x="10311381" y="78216"/>
                  </a:lnTo>
                  <a:lnTo>
                    <a:pt x="10275838" y="51382"/>
                  </a:lnTo>
                  <a:lnTo>
                    <a:pt x="10236685" y="29647"/>
                  </a:lnTo>
                  <a:lnTo>
                    <a:pt x="10194419" y="13507"/>
                  </a:lnTo>
                  <a:lnTo>
                    <a:pt x="10149536" y="3459"/>
                  </a:lnTo>
                  <a:lnTo>
                    <a:pt x="10102532" y="0"/>
                  </a:lnTo>
                  <a:lnTo>
                    <a:pt x="318503" y="0"/>
                  </a:lnTo>
                  <a:close/>
                </a:path>
              </a:pathLst>
            </a:custGeom>
            <a:ln w="25200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900"/>
            </a:p>
          </p:txBody>
        </p:sp>
        <p:sp>
          <p:nvSpPr>
            <p:cNvPr id="23" name="object 5">
              <a:extLst>
                <a:ext uri="{FF2B5EF4-FFF2-40B4-BE49-F238E27FC236}">
                  <a16:creationId xmlns:a16="http://schemas.microsoft.com/office/drawing/2014/main" id="{D9F17928-9043-8E4B-147F-D4C3307D8F4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8961" y="9169"/>
              <a:ext cx="10673080" cy="15111094"/>
            </a:xfrm>
            <a:custGeom>
              <a:avLst/>
              <a:gdLst/>
              <a:ahLst/>
              <a:cxnLst/>
              <a:rect l="l" t="t" r="r" b="b"/>
              <a:pathLst>
                <a:path w="10673079" h="15111094">
                  <a:moveTo>
                    <a:pt x="431114" y="15110816"/>
                  </a:moveTo>
                  <a:lnTo>
                    <a:pt x="12" y="14679321"/>
                  </a:lnTo>
                  <a:lnTo>
                    <a:pt x="0" y="15110816"/>
                  </a:lnTo>
                  <a:lnTo>
                    <a:pt x="431114" y="15110816"/>
                  </a:lnTo>
                  <a:close/>
                </a:path>
                <a:path w="10673079" h="15111094">
                  <a:moveTo>
                    <a:pt x="431114" y="0"/>
                  </a:moveTo>
                  <a:lnTo>
                    <a:pt x="0" y="0"/>
                  </a:lnTo>
                  <a:lnTo>
                    <a:pt x="0" y="431520"/>
                  </a:lnTo>
                  <a:lnTo>
                    <a:pt x="431114" y="0"/>
                  </a:lnTo>
                  <a:close/>
                </a:path>
                <a:path w="10673079" h="15111094">
                  <a:moveTo>
                    <a:pt x="10673029" y="14679295"/>
                  </a:moveTo>
                  <a:lnTo>
                    <a:pt x="10241915" y="15110816"/>
                  </a:lnTo>
                  <a:lnTo>
                    <a:pt x="10673029" y="15110816"/>
                  </a:lnTo>
                  <a:lnTo>
                    <a:pt x="10673029" y="14679295"/>
                  </a:lnTo>
                  <a:close/>
                </a:path>
                <a:path w="10673079" h="15111094">
                  <a:moveTo>
                    <a:pt x="10673029" y="12"/>
                  </a:moveTo>
                  <a:lnTo>
                    <a:pt x="10241915" y="12"/>
                  </a:lnTo>
                  <a:lnTo>
                    <a:pt x="10673029" y="431533"/>
                  </a:lnTo>
                  <a:lnTo>
                    <a:pt x="10673029" y="1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900"/>
            </a:p>
          </p:txBody>
        </p:sp>
      </p:grpSp>
      <p:pic>
        <p:nvPicPr>
          <p:cNvPr id="4" name="Picture 3" descr="A qr code with a few black squares&#10;&#10;Description automatically generated">
            <a:extLst>
              <a:ext uri="{FF2B5EF4-FFF2-40B4-BE49-F238E27FC236}">
                <a16:creationId xmlns:a16="http://schemas.microsoft.com/office/drawing/2014/main" id="{E2ADE945-DADD-6604-68B0-20E527FB79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0719" y="9588510"/>
            <a:ext cx="642945" cy="642945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A55D018D-D9EA-DF2C-A069-F40742D4474C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4811" y="-489"/>
            <a:ext cx="7570078" cy="10715984"/>
            <a:chOff x="-6804" y="-1848"/>
            <a:chExt cx="10706526" cy="15155849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D3C7045-361C-ADB3-F951-9F30DA59625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817" y="-1848"/>
              <a:ext cx="10672852" cy="1351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7F30DA8-D97A-5BA7-06A1-32BE8953977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5400000">
              <a:off x="3103151" y="7548047"/>
              <a:ext cx="15008509" cy="1593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C0E592D6-3884-F3AF-C75F-920729C55A91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-6804" y="145492"/>
              <a:ext cx="10706526" cy="15008509"/>
              <a:chOff x="-6804" y="145492"/>
              <a:chExt cx="10706526" cy="15008509"/>
            </a:xfrm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1FAFF52A-1858-5729-1D51-3C8F157218F1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6870" y="15018835"/>
                <a:ext cx="10672852" cy="13516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4FB4E8A5-A8B4-3D91-9B0F-8867726313E9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rot="5400000">
                <a:off x="-7431391" y="7570079"/>
                <a:ext cx="15008509" cy="15933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450317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28CCF6-94BA-A7DE-A0FA-8948E70632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">
            <a:extLst>
              <a:ext uri="{FF2B5EF4-FFF2-40B4-BE49-F238E27FC236}">
                <a16:creationId xmlns:a16="http://schemas.microsoft.com/office/drawing/2014/main" id="{FE8763C5-7FFE-89F6-B9D2-F0FEFD246D6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818"/>
            <a:ext cx="7559675" cy="10690177"/>
          </a:xfrm>
        </p:spPr>
        <p:txBody>
          <a:bodyPr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1A6B269-3615-EE87-F913-26A1C8C81E4E}"/>
              </a:ext>
            </a:extLst>
          </p:cNvPr>
          <p:cNvSpPr/>
          <p:nvPr/>
        </p:nvSpPr>
        <p:spPr>
          <a:xfrm>
            <a:off x="-98623" y="817"/>
            <a:ext cx="1618712" cy="10690177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583B65B-B929-A2A5-FEA8-8D8E46F6E0FF}"/>
              </a:ext>
            </a:extLst>
          </p:cNvPr>
          <p:cNvSpPr/>
          <p:nvPr/>
        </p:nvSpPr>
        <p:spPr>
          <a:xfrm>
            <a:off x="6039585" y="816"/>
            <a:ext cx="1618712" cy="10690177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pic>
        <p:nvPicPr>
          <p:cNvPr id="6" name="Picture Placeholder 15">
            <a:extLst>
              <a:ext uri="{FF2B5EF4-FFF2-40B4-BE49-F238E27FC236}">
                <a16:creationId xmlns:a16="http://schemas.microsoft.com/office/drawing/2014/main" id="{14EE2FB7-E505-6CBD-D219-EE01602FC5E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04" r="2304"/>
          <a:stretch/>
        </p:blipFill>
        <p:spPr>
          <a:xfrm>
            <a:off x="1438304" y="818"/>
            <a:ext cx="4798832" cy="10690178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1031962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806C34-CCCA-3D06-67F5-F46444D608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">
            <a:extLst>
              <a:ext uri="{FF2B5EF4-FFF2-40B4-BE49-F238E27FC236}">
                <a16:creationId xmlns:a16="http://schemas.microsoft.com/office/drawing/2014/main" id="{8192C879-F867-DBA2-B0E9-7D68A60D9B3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818"/>
            <a:ext cx="7559675" cy="10690177"/>
          </a:xfrm>
        </p:spPr>
        <p:txBody>
          <a:bodyPr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A3E0DE2-0602-F22E-B461-FB10216727EC}"/>
              </a:ext>
            </a:extLst>
          </p:cNvPr>
          <p:cNvSpPr/>
          <p:nvPr/>
        </p:nvSpPr>
        <p:spPr>
          <a:xfrm>
            <a:off x="-98623" y="817"/>
            <a:ext cx="1618712" cy="10690177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0BD940B-4510-7A68-9D4F-2456F38B3851}"/>
              </a:ext>
            </a:extLst>
          </p:cNvPr>
          <p:cNvSpPr/>
          <p:nvPr/>
        </p:nvSpPr>
        <p:spPr>
          <a:xfrm>
            <a:off x="6039585" y="816"/>
            <a:ext cx="1618712" cy="10690177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pic>
        <p:nvPicPr>
          <p:cNvPr id="6" name="Picture Placeholder 15">
            <a:extLst>
              <a:ext uri="{FF2B5EF4-FFF2-40B4-BE49-F238E27FC236}">
                <a16:creationId xmlns:a16="http://schemas.microsoft.com/office/drawing/2014/main" id="{9E30344B-AC28-42E0-E442-00B437A85B7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04" r="2304"/>
          <a:stretch/>
        </p:blipFill>
        <p:spPr>
          <a:xfrm>
            <a:off x="1438304" y="818"/>
            <a:ext cx="4798832" cy="10690178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42787286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8F0056-5111-A8E2-CC03-F5BA3E129C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">
            <a:extLst>
              <a:ext uri="{FF2B5EF4-FFF2-40B4-BE49-F238E27FC236}">
                <a16:creationId xmlns:a16="http://schemas.microsoft.com/office/drawing/2014/main" id="{96072FC3-D1DB-7ED9-14D4-58E0C1B98B4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818"/>
            <a:ext cx="7559675" cy="10690177"/>
          </a:xfrm>
        </p:spPr>
        <p:txBody>
          <a:bodyPr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AA7AB5A-9BFC-C816-752C-271B3525B5D8}"/>
              </a:ext>
            </a:extLst>
          </p:cNvPr>
          <p:cNvSpPr/>
          <p:nvPr/>
        </p:nvSpPr>
        <p:spPr>
          <a:xfrm>
            <a:off x="-98623" y="817"/>
            <a:ext cx="1618712" cy="10690177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D389B85-487E-61C5-7CB9-2B6E490FFE33}"/>
              </a:ext>
            </a:extLst>
          </p:cNvPr>
          <p:cNvSpPr/>
          <p:nvPr/>
        </p:nvSpPr>
        <p:spPr>
          <a:xfrm>
            <a:off x="6039585" y="816"/>
            <a:ext cx="1618712" cy="10690177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pic>
        <p:nvPicPr>
          <p:cNvPr id="6" name="Picture Placeholder 15">
            <a:extLst>
              <a:ext uri="{FF2B5EF4-FFF2-40B4-BE49-F238E27FC236}">
                <a16:creationId xmlns:a16="http://schemas.microsoft.com/office/drawing/2014/main" id="{FCEB29B3-BFFE-F072-7736-BA805B620B4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04" r="2304"/>
          <a:stretch/>
        </p:blipFill>
        <p:spPr>
          <a:xfrm>
            <a:off x="1438304" y="818"/>
            <a:ext cx="4798832" cy="10690178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40595030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2ADD66-4E77-FB14-1C3B-291E6F30DF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">
            <a:extLst>
              <a:ext uri="{FF2B5EF4-FFF2-40B4-BE49-F238E27FC236}">
                <a16:creationId xmlns:a16="http://schemas.microsoft.com/office/drawing/2014/main" id="{0B39BF63-B3AF-99B7-2F99-24B3D238814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818"/>
            <a:ext cx="7559675" cy="10690177"/>
          </a:xfrm>
        </p:spPr>
        <p:txBody>
          <a:bodyPr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9B76139-A8E2-BE6E-1F6F-669FCD1E3481}"/>
              </a:ext>
            </a:extLst>
          </p:cNvPr>
          <p:cNvSpPr/>
          <p:nvPr/>
        </p:nvSpPr>
        <p:spPr>
          <a:xfrm>
            <a:off x="-98623" y="817"/>
            <a:ext cx="1618712" cy="10690177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13FFE41-D62D-AC2A-8205-A047402B08B9}"/>
              </a:ext>
            </a:extLst>
          </p:cNvPr>
          <p:cNvSpPr/>
          <p:nvPr/>
        </p:nvSpPr>
        <p:spPr>
          <a:xfrm>
            <a:off x="6039585" y="816"/>
            <a:ext cx="1618712" cy="10690177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pic>
        <p:nvPicPr>
          <p:cNvPr id="6" name="Picture Placeholder 15">
            <a:extLst>
              <a:ext uri="{FF2B5EF4-FFF2-40B4-BE49-F238E27FC236}">
                <a16:creationId xmlns:a16="http://schemas.microsoft.com/office/drawing/2014/main" id="{BBBE4296-8584-61FB-A63A-1DB7FB23010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04" r="2304"/>
          <a:stretch/>
        </p:blipFill>
        <p:spPr>
          <a:xfrm>
            <a:off x="1438304" y="818"/>
            <a:ext cx="4798832" cy="10690178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7929721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971738-02D8-8A38-1A49-0953CBA917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">
            <a:extLst>
              <a:ext uri="{FF2B5EF4-FFF2-40B4-BE49-F238E27FC236}">
                <a16:creationId xmlns:a16="http://schemas.microsoft.com/office/drawing/2014/main" id="{26993E0C-8745-BAB6-0890-6F65656BF6C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818"/>
            <a:ext cx="7559675" cy="10690177"/>
          </a:xfrm>
        </p:spPr>
        <p:txBody>
          <a:bodyPr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EB02434-5E4F-BDCB-B40B-48E4D077DC77}"/>
              </a:ext>
            </a:extLst>
          </p:cNvPr>
          <p:cNvSpPr/>
          <p:nvPr/>
        </p:nvSpPr>
        <p:spPr>
          <a:xfrm>
            <a:off x="-98623" y="817"/>
            <a:ext cx="1618712" cy="10690177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7AB02EB-F2D3-210C-A610-AA0A4C603928}"/>
              </a:ext>
            </a:extLst>
          </p:cNvPr>
          <p:cNvSpPr/>
          <p:nvPr/>
        </p:nvSpPr>
        <p:spPr>
          <a:xfrm>
            <a:off x="6039585" y="816"/>
            <a:ext cx="1618712" cy="10690177"/>
          </a:xfrm>
          <a:prstGeom prst="rect">
            <a:avLst/>
          </a:prstGeom>
          <a:solidFill>
            <a:srgbClr val="E2E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pic>
        <p:nvPicPr>
          <p:cNvPr id="6" name="Picture Placeholder 15">
            <a:extLst>
              <a:ext uri="{FF2B5EF4-FFF2-40B4-BE49-F238E27FC236}">
                <a16:creationId xmlns:a16="http://schemas.microsoft.com/office/drawing/2014/main" id="{4B922F6C-CF77-2CBF-2851-8CC9BD12CAD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04" r="2304"/>
          <a:stretch/>
        </p:blipFill>
        <p:spPr>
          <a:xfrm>
            <a:off x="1438304" y="818"/>
            <a:ext cx="4798832" cy="10690178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795758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FC66FFA-0F3C-FC27-A450-3D257D4D314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101757" y="96387"/>
            <a:ext cx="7355421" cy="10499039"/>
          </a:xfrm>
        </p:spPr>
        <p:txBody>
          <a:bodyPr/>
          <a:lstStyle/>
          <a:p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3C99E20-9733-3A12-0271-BAC8E2347372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40538" y="4536625"/>
            <a:ext cx="7580466" cy="6131574"/>
            <a:chOff x="-41123" y="4536501"/>
            <a:chExt cx="7581626" cy="6132512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5BE8F252-9B09-48BA-ADD9-BFACC094A416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/>
            <a:srcRect l="934" t="54746" r="-934" b="-627"/>
            <a:stretch/>
          </p:blipFill>
          <p:spPr>
            <a:xfrm>
              <a:off x="-41123" y="5752406"/>
              <a:ext cx="7581626" cy="4916607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F9E433CE-879E-219E-4A49-15E00AFB0608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/>
            <a:srcRect l="56745" t="43403" r="-934" b="-627"/>
            <a:stretch/>
          </p:blipFill>
          <p:spPr>
            <a:xfrm>
              <a:off x="4189615" y="4536501"/>
              <a:ext cx="3350254" cy="6132184"/>
            </a:xfrm>
            <a:prstGeom prst="rect">
              <a:avLst/>
            </a:prstGeom>
          </p:spPr>
        </p:pic>
      </p:grp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56EC20FD-4DC2-1308-0CB7-495B3AE11CF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5997073" y="9317566"/>
            <a:ext cx="851373" cy="851373"/>
          </a:xfrm>
          <a:prstGeom prst="roundRect">
            <a:avLst/>
          </a:prstGeom>
          <a:solidFill>
            <a:schemeClr val="bg1"/>
          </a:solidFill>
          <a:ln w="317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45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D0557F5-CC73-1953-87C4-62012C5DB1A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4180" y="8078830"/>
            <a:ext cx="4440900" cy="498712"/>
          </a:xfrm>
          <a:prstGeom prst="rect">
            <a:avLst/>
          </a:prstGeom>
        </p:spPr>
      </p:pic>
      <p:pic>
        <p:nvPicPr>
          <p:cNvPr id="4" name="Picture 3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2C2DD731-12C7-7027-9924-FB14C7D5E9F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rcRect l="1318" t="1004" r="1349" b="75032"/>
          <a:stretch/>
        </p:blipFill>
        <p:spPr>
          <a:xfrm>
            <a:off x="101757" y="96058"/>
            <a:ext cx="7355421" cy="255963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6DD0CB9-1D5B-A38B-F43A-FF091116EFB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823375" y="6070769"/>
            <a:ext cx="2924207" cy="2202495"/>
          </a:xfrm>
          <a:prstGeom prst="rect">
            <a:avLst/>
          </a:prstGeom>
          <a:noFill/>
        </p:spPr>
        <p:txBody>
          <a:bodyPr wrap="square" lIns="35995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3999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HEADING GOES HERE</a:t>
            </a:r>
            <a:br>
              <a:rPr lang="en-US" sz="3999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</a:br>
            <a:r>
              <a:rPr lang="en-US" sz="3999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3 LINE MAX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D08CE44-1394-AC33-8929-F14D1327B2C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384682" y="8219720"/>
            <a:ext cx="3379908" cy="2588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>
              <a:lnSpc>
                <a:spcPct val="80000"/>
              </a:lnSpc>
            </a:pPr>
            <a:r>
              <a:rPr lang="en-US" sz="2000" b="1" i="1" dirty="0">
                <a:solidFill>
                  <a:schemeClr val="bg1"/>
                </a:solidFill>
                <a:latin typeface="HELVETICA NEUE LT 77 BOLD CONDE" panose="02000503000000000000" pitchFamily="2" charset="0"/>
              </a:rPr>
              <a:t>SUB HEADING TEXT GOES HERE!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9B770ED-0E18-74C9-A740-0DEC0AB2F847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293588" y="9506921"/>
            <a:ext cx="1552971" cy="2588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1400" b="1" i="1" dirty="0">
                <a:solidFill>
                  <a:schemeClr val="bg1">
                    <a:lumMod val="65000"/>
                  </a:schemeClr>
                </a:solidFill>
                <a:latin typeface="HELVETICA NEUE LT 97 BLACK COND" panose="02000503000000000000" pitchFamily="2" charset="0"/>
              </a:rPr>
              <a:t>FIND OUT MORE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C15AA4F-AF92-C5F5-8A8E-CD94605197D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373798" y="9749330"/>
            <a:ext cx="2468477" cy="2588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>
              <a:lnSpc>
                <a:spcPct val="80000"/>
              </a:lnSpc>
            </a:pPr>
            <a:r>
              <a:rPr lang="en-US" sz="20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PH: 1234 567 890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A79AA03-1DC4-BD71-6254-FE5BDD4C300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548779" y="8776363"/>
            <a:ext cx="3152823" cy="37498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1200" b="1" i="1" dirty="0">
                <a:solidFill>
                  <a:schemeClr val="bg1">
                    <a:lumMod val="65000"/>
                  </a:schemeClr>
                </a:solidFill>
                <a:latin typeface="HELVETICA NEUE LT 97 BLACK COND" panose="02000503000000000000" pitchFamily="2" charset="0"/>
              </a:rPr>
              <a:t>FIND OUT MOREFIND OUT MORE FIND OUT MORE FIND OUT MOREFIND OUT MORE FIND OUT MORE</a:t>
            </a:r>
          </a:p>
        </p:txBody>
      </p:sp>
      <p:grpSp>
        <p:nvGrpSpPr>
          <p:cNvPr id="20" name="object 3">
            <a:extLst>
              <a:ext uri="{FF2B5EF4-FFF2-40B4-BE49-F238E27FC236}">
                <a16:creationId xmlns:a16="http://schemas.microsoft.com/office/drawing/2014/main" id="{60B441FE-7FF4-48ED-3366-EC6D2014EF47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13406" y="7296"/>
            <a:ext cx="7546430" cy="10684340"/>
            <a:chOff x="18961" y="9163"/>
            <a:chExt cx="10673080" cy="15111094"/>
          </a:xfrm>
        </p:grpSpPr>
        <p:sp>
          <p:nvSpPr>
            <p:cNvPr id="21" name="object 4">
              <a:extLst>
                <a:ext uri="{FF2B5EF4-FFF2-40B4-BE49-F238E27FC236}">
                  <a16:creationId xmlns:a16="http://schemas.microsoft.com/office/drawing/2014/main" id="{50192F08-4132-632F-6094-7ECC9384DE1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44964" y="135166"/>
              <a:ext cx="10421620" cy="14857094"/>
            </a:xfrm>
            <a:custGeom>
              <a:avLst/>
              <a:gdLst/>
              <a:ahLst/>
              <a:cxnLst/>
              <a:rect l="l" t="t" r="r" b="b"/>
              <a:pathLst>
                <a:path w="10421620" h="14857094">
                  <a:moveTo>
                    <a:pt x="318503" y="0"/>
                  </a:moveTo>
                  <a:lnTo>
                    <a:pt x="271502" y="3459"/>
                  </a:lnTo>
                  <a:lnTo>
                    <a:pt x="226620" y="13507"/>
                  </a:lnTo>
                  <a:lnTo>
                    <a:pt x="184355" y="29647"/>
                  </a:lnTo>
                  <a:lnTo>
                    <a:pt x="145202" y="51382"/>
                  </a:lnTo>
                  <a:lnTo>
                    <a:pt x="109658" y="78216"/>
                  </a:lnTo>
                  <a:lnTo>
                    <a:pt x="78221" y="109653"/>
                  </a:lnTo>
                  <a:lnTo>
                    <a:pt x="51385" y="145196"/>
                  </a:lnTo>
                  <a:lnTo>
                    <a:pt x="29649" y="184349"/>
                  </a:lnTo>
                  <a:lnTo>
                    <a:pt x="13508" y="226616"/>
                  </a:lnTo>
                  <a:lnTo>
                    <a:pt x="3459" y="271499"/>
                  </a:lnTo>
                  <a:lnTo>
                    <a:pt x="0" y="318503"/>
                  </a:lnTo>
                  <a:lnTo>
                    <a:pt x="0" y="14538337"/>
                  </a:lnTo>
                  <a:lnTo>
                    <a:pt x="3459" y="14585341"/>
                  </a:lnTo>
                  <a:lnTo>
                    <a:pt x="13508" y="14630224"/>
                  </a:lnTo>
                  <a:lnTo>
                    <a:pt x="29649" y="14672491"/>
                  </a:lnTo>
                  <a:lnTo>
                    <a:pt x="51385" y="14711644"/>
                  </a:lnTo>
                  <a:lnTo>
                    <a:pt x="78221" y="14747187"/>
                  </a:lnTo>
                  <a:lnTo>
                    <a:pt x="109658" y="14778624"/>
                  </a:lnTo>
                  <a:lnTo>
                    <a:pt x="145202" y="14805458"/>
                  </a:lnTo>
                  <a:lnTo>
                    <a:pt x="184355" y="14827193"/>
                  </a:lnTo>
                  <a:lnTo>
                    <a:pt x="226620" y="14843333"/>
                  </a:lnTo>
                  <a:lnTo>
                    <a:pt x="271502" y="14853381"/>
                  </a:lnTo>
                  <a:lnTo>
                    <a:pt x="318503" y="14856841"/>
                  </a:lnTo>
                  <a:lnTo>
                    <a:pt x="10102532" y="14856841"/>
                  </a:lnTo>
                  <a:lnTo>
                    <a:pt x="10149536" y="14853381"/>
                  </a:lnTo>
                  <a:lnTo>
                    <a:pt x="10194419" y="14843333"/>
                  </a:lnTo>
                  <a:lnTo>
                    <a:pt x="10236685" y="14827193"/>
                  </a:lnTo>
                  <a:lnTo>
                    <a:pt x="10275838" y="14805458"/>
                  </a:lnTo>
                  <a:lnTo>
                    <a:pt x="10311381" y="14778624"/>
                  </a:lnTo>
                  <a:lnTo>
                    <a:pt x="10342818" y="14747187"/>
                  </a:lnTo>
                  <a:lnTo>
                    <a:pt x="10369653" y="14711644"/>
                  </a:lnTo>
                  <a:lnTo>
                    <a:pt x="10391388" y="14672491"/>
                  </a:lnTo>
                  <a:lnTo>
                    <a:pt x="10407528" y="14630224"/>
                  </a:lnTo>
                  <a:lnTo>
                    <a:pt x="10417576" y="14585341"/>
                  </a:lnTo>
                  <a:lnTo>
                    <a:pt x="10421035" y="14538337"/>
                  </a:lnTo>
                  <a:lnTo>
                    <a:pt x="10421035" y="318503"/>
                  </a:lnTo>
                  <a:lnTo>
                    <a:pt x="10417576" y="271499"/>
                  </a:lnTo>
                  <a:lnTo>
                    <a:pt x="10407528" y="226616"/>
                  </a:lnTo>
                  <a:lnTo>
                    <a:pt x="10391388" y="184349"/>
                  </a:lnTo>
                  <a:lnTo>
                    <a:pt x="10369653" y="145196"/>
                  </a:lnTo>
                  <a:lnTo>
                    <a:pt x="10342818" y="109653"/>
                  </a:lnTo>
                  <a:lnTo>
                    <a:pt x="10311381" y="78216"/>
                  </a:lnTo>
                  <a:lnTo>
                    <a:pt x="10275838" y="51382"/>
                  </a:lnTo>
                  <a:lnTo>
                    <a:pt x="10236685" y="29647"/>
                  </a:lnTo>
                  <a:lnTo>
                    <a:pt x="10194419" y="13507"/>
                  </a:lnTo>
                  <a:lnTo>
                    <a:pt x="10149536" y="3459"/>
                  </a:lnTo>
                  <a:lnTo>
                    <a:pt x="10102532" y="0"/>
                  </a:lnTo>
                  <a:lnTo>
                    <a:pt x="318503" y="0"/>
                  </a:lnTo>
                  <a:close/>
                </a:path>
              </a:pathLst>
            </a:custGeom>
            <a:ln w="25200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900"/>
            </a:p>
          </p:txBody>
        </p:sp>
        <p:sp>
          <p:nvSpPr>
            <p:cNvPr id="22" name="object 5">
              <a:extLst>
                <a:ext uri="{FF2B5EF4-FFF2-40B4-BE49-F238E27FC236}">
                  <a16:creationId xmlns:a16="http://schemas.microsoft.com/office/drawing/2014/main" id="{965F13E8-BD2E-CA0A-4F94-4FBF49C7F41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8961" y="9169"/>
              <a:ext cx="10673080" cy="15111094"/>
            </a:xfrm>
            <a:custGeom>
              <a:avLst/>
              <a:gdLst/>
              <a:ahLst/>
              <a:cxnLst/>
              <a:rect l="l" t="t" r="r" b="b"/>
              <a:pathLst>
                <a:path w="10673079" h="15111094">
                  <a:moveTo>
                    <a:pt x="431114" y="15110816"/>
                  </a:moveTo>
                  <a:lnTo>
                    <a:pt x="12" y="14679321"/>
                  </a:lnTo>
                  <a:lnTo>
                    <a:pt x="0" y="15110816"/>
                  </a:lnTo>
                  <a:lnTo>
                    <a:pt x="431114" y="15110816"/>
                  </a:lnTo>
                  <a:close/>
                </a:path>
                <a:path w="10673079" h="15111094">
                  <a:moveTo>
                    <a:pt x="431114" y="0"/>
                  </a:moveTo>
                  <a:lnTo>
                    <a:pt x="0" y="0"/>
                  </a:lnTo>
                  <a:lnTo>
                    <a:pt x="0" y="431520"/>
                  </a:lnTo>
                  <a:lnTo>
                    <a:pt x="431114" y="0"/>
                  </a:lnTo>
                  <a:close/>
                </a:path>
                <a:path w="10673079" h="15111094">
                  <a:moveTo>
                    <a:pt x="10673029" y="14679295"/>
                  </a:moveTo>
                  <a:lnTo>
                    <a:pt x="10241915" y="15110816"/>
                  </a:lnTo>
                  <a:lnTo>
                    <a:pt x="10673029" y="15110816"/>
                  </a:lnTo>
                  <a:lnTo>
                    <a:pt x="10673029" y="14679295"/>
                  </a:lnTo>
                  <a:close/>
                </a:path>
                <a:path w="10673079" h="15111094">
                  <a:moveTo>
                    <a:pt x="10673029" y="12"/>
                  </a:moveTo>
                  <a:lnTo>
                    <a:pt x="10241915" y="12"/>
                  </a:lnTo>
                  <a:lnTo>
                    <a:pt x="10673029" y="431533"/>
                  </a:lnTo>
                  <a:lnTo>
                    <a:pt x="10673029" y="1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900"/>
            </a:p>
          </p:txBody>
        </p:sp>
      </p:grpSp>
      <p:pic>
        <p:nvPicPr>
          <p:cNvPr id="5" name="Picture 4" descr="A qr code with a few black squares&#10;&#10;Description automatically generated">
            <a:extLst>
              <a:ext uri="{FF2B5EF4-FFF2-40B4-BE49-F238E27FC236}">
                <a16:creationId xmlns:a16="http://schemas.microsoft.com/office/drawing/2014/main" id="{58BCF146-D656-ED03-4DD3-D2418F9027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00719" y="9427857"/>
            <a:ext cx="642945" cy="642945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7A3DDD89-810C-6F64-C8EA-350517F59134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5572" y="818"/>
            <a:ext cx="7570078" cy="10715984"/>
            <a:chOff x="-6804" y="-1848"/>
            <a:chExt cx="10706526" cy="15155849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F80D376-3062-52C3-7A51-1CEF6BB8F94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817" y="-1848"/>
              <a:ext cx="10672852" cy="1351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E4E1D89-9EA9-3DEC-D523-E24990F4C68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5400000">
              <a:off x="3103151" y="7548047"/>
              <a:ext cx="15008509" cy="1593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44921920-228A-1DC6-72BC-3530E0BD10B9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-6804" y="145492"/>
              <a:ext cx="10706526" cy="15008509"/>
              <a:chOff x="-6804" y="145492"/>
              <a:chExt cx="10706526" cy="15008509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08296CB7-DD19-D63C-8C8B-77608986C4DE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6870" y="15018835"/>
                <a:ext cx="10672852" cy="13516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55AC54CD-856F-8198-8907-E4B84CC8AD99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rot="5400000">
                <a:off x="-7431391" y="7570079"/>
                <a:ext cx="15008509" cy="15933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481009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06269E-DD80-5784-6C6D-80885CF53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04E2D3D-022A-0161-2835-C4F4C02C7D8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88543" y="95742"/>
            <a:ext cx="7350125" cy="10229930"/>
          </a:xfrm>
        </p:spPr>
        <p:txBody>
          <a:bodyPr/>
          <a:lstStyle/>
          <a:p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7343F18-2985-AB00-F47E-AD93244C3578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93322" y="121350"/>
            <a:ext cx="7379477" cy="10510817"/>
            <a:chOff x="0" y="12043"/>
            <a:chExt cx="7559675" cy="10679758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007A2EA0-98B6-0BBA-476E-944BC45A19ED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/>
            <a:srcRect l="-1" t="68968" r="21" b="-104"/>
            <a:stretch/>
          </p:blipFill>
          <p:spPr>
            <a:xfrm>
              <a:off x="0" y="7362457"/>
              <a:ext cx="7558088" cy="3329344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C692CC48-934F-B762-F1B7-5DC5A99F2E2B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/>
            <a:srcRect l="55572" t="111" r="21" b="31150"/>
            <a:stretch/>
          </p:blipFill>
          <p:spPr>
            <a:xfrm>
              <a:off x="4202723" y="12043"/>
              <a:ext cx="3356952" cy="7350085"/>
            </a:xfrm>
            <a:prstGeom prst="rect">
              <a:avLst/>
            </a:prstGeom>
          </p:spPr>
        </p:pic>
      </p:grpSp>
      <p:pic>
        <p:nvPicPr>
          <p:cNvPr id="28" name="Picture 27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12A414E4-500A-07A7-92D0-3709E1B378E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 b="75032"/>
          <a:stretch/>
        </p:blipFill>
        <p:spPr>
          <a:xfrm>
            <a:off x="20124" y="6750"/>
            <a:ext cx="7556932" cy="2666899"/>
          </a:xfrm>
          <a:prstGeom prst="rect">
            <a:avLst/>
          </a:prstGeom>
        </p:spPr>
      </p:pic>
      <p:grpSp>
        <p:nvGrpSpPr>
          <p:cNvPr id="36" name="object 3">
            <a:extLst>
              <a:ext uri="{FF2B5EF4-FFF2-40B4-BE49-F238E27FC236}">
                <a16:creationId xmlns:a16="http://schemas.microsoft.com/office/drawing/2014/main" id="{83AB73BD-D837-A9D5-E469-F7546EABDF4F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13406" y="7296"/>
            <a:ext cx="7546430" cy="10684340"/>
            <a:chOff x="18961" y="9163"/>
            <a:chExt cx="10673080" cy="15111094"/>
          </a:xfrm>
        </p:grpSpPr>
        <p:sp>
          <p:nvSpPr>
            <p:cNvPr id="37" name="object 4">
              <a:extLst>
                <a:ext uri="{FF2B5EF4-FFF2-40B4-BE49-F238E27FC236}">
                  <a16:creationId xmlns:a16="http://schemas.microsoft.com/office/drawing/2014/main" id="{B066A3ED-CB92-D186-3BA6-3B48695BE7E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44964" y="135166"/>
              <a:ext cx="10421620" cy="14857094"/>
            </a:xfrm>
            <a:custGeom>
              <a:avLst/>
              <a:gdLst/>
              <a:ahLst/>
              <a:cxnLst/>
              <a:rect l="l" t="t" r="r" b="b"/>
              <a:pathLst>
                <a:path w="10421620" h="14857094">
                  <a:moveTo>
                    <a:pt x="318503" y="0"/>
                  </a:moveTo>
                  <a:lnTo>
                    <a:pt x="271502" y="3459"/>
                  </a:lnTo>
                  <a:lnTo>
                    <a:pt x="226620" y="13507"/>
                  </a:lnTo>
                  <a:lnTo>
                    <a:pt x="184355" y="29647"/>
                  </a:lnTo>
                  <a:lnTo>
                    <a:pt x="145202" y="51382"/>
                  </a:lnTo>
                  <a:lnTo>
                    <a:pt x="109658" y="78216"/>
                  </a:lnTo>
                  <a:lnTo>
                    <a:pt x="78221" y="109653"/>
                  </a:lnTo>
                  <a:lnTo>
                    <a:pt x="51385" y="145196"/>
                  </a:lnTo>
                  <a:lnTo>
                    <a:pt x="29649" y="184349"/>
                  </a:lnTo>
                  <a:lnTo>
                    <a:pt x="13508" y="226616"/>
                  </a:lnTo>
                  <a:lnTo>
                    <a:pt x="3459" y="271499"/>
                  </a:lnTo>
                  <a:lnTo>
                    <a:pt x="0" y="318503"/>
                  </a:lnTo>
                  <a:lnTo>
                    <a:pt x="0" y="14538337"/>
                  </a:lnTo>
                  <a:lnTo>
                    <a:pt x="3459" y="14585341"/>
                  </a:lnTo>
                  <a:lnTo>
                    <a:pt x="13508" y="14630224"/>
                  </a:lnTo>
                  <a:lnTo>
                    <a:pt x="29649" y="14672491"/>
                  </a:lnTo>
                  <a:lnTo>
                    <a:pt x="51385" y="14711644"/>
                  </a:lnTo>
                  <a:lnTo>
                    <a:pt x="78221" y="14747187"/>
                  </a:lnTo>
                  <a:lnTo>
                    <a:pt x="109658" y="14778624"/>
                  </a:lnTo>
                  <a:lnTo>
                    <a:pt x="145202" y="14805458"/>
                  </a:lnTo>
                  <a:lnTo>
                    <a:pt x="184355" y="14827193"/>
                  </a:lnTo>
                  <a:lnTo>
                    <a:pt x="226620" y="14843333"/>
                  </a:lnTo>
                  <a:lnTo>
                    <a:pt x="271502" y="14853381"/>
                  </a:lnTo>
                  <a:lnTo>
                    <a:pt x="318503" y="14856841"/>
                  </a:lnTo>
                  <a:lnTo>
                    <a:pt x="10102532" y="14856841"/>
                  </a:lnTo>
                  <a:lnTo>
                    <a:pt x="10149536" y="14853381"/>
                  </a:lnTo>
                  <a:lnTo>
                    <a:pt x="10194419" y="14843333"/>
                  </a:lnTo>
                  <a:lnTo>
                    <a:pt x="10236685" y="14827193"/>
                  </a:lnTo>
                  <a:lnTo>
                    <a:pt x="10275838" y="14805458"/>
                  </a:lnTo>
                  <a:lnTo>
                    <a:pt x="10311381" y="14778624"/>
                  </a:lnTo>
                  <a:lnTo>
                    <a:pt x="10342818" y="14747187"/>
                  </a:lnTo>
                  <a:lnTo>
                    <a:pt x="10369653" y="14711644"/>
                  </a:lnTo>
                  <a:lnTo>
                    <a:pt x="10391388" y="14672491"/>
                  </a:lnTo>
                  <a:lnTo>
                    <a:pt x="10407528" y="14630224"/>
                  </a:lnTo>
                  <a:lnTo>
                    <a:pt x="10417576" y="14585341"/>
                  </a:lnTo>
                  <a:lnTo>
                    <a:pt x="10421035" y="14538337"/>
                  </a:lnTo>
                  <a:lnTo>
                    <a:pt x="10421035" y="318503"/>
                  </a:lnTo>
                  <a:lnTo>
                    <a:pt x="10417576" y="271499"/>
                  </a:lnTo>
                  <a:lnTo>
                    <a:pt x="10407528" y="226616"/>
                  </a:lnTo>
                  <a:lnTo>
                    <a:pt x="10391388" y="184349"/>
                  </a:lnTo>
                  <a:lnTo>
                    <a:pt x="10369653" y="145196"/>
                  </a:lnTo>
                  <a:lnTo>
                    <a:pt x="10342818" y="109653"/>
                  </a:lnTo>
                  <a:lnTo>
                    <a:pt x="10311381" y="78216"/>
                  </a:lnTo>
                  <a:lnTo>
                    <a:pt x="10275838" y="51382"/>
                  </a:lnTo>
                  <a:lnTo>
                    <a:pt x="10236685" y="29647"/>
                  </a:lnTo>
                  <a:lnTo>
                    <a:pt x="10194419" y="13507"/>
                  </a:lnTo>
                  <a:lnTo>
                    <a:pt x="10149536" y="3459"/>
                  </a:lnTo>
                  <a:lnTo>
                    <a:pt x="10102532" y="0"/>
                  </a:lnTo>
                  <a:lnTo>
                    <a:pt x="318503" y="0"/>
                  </a:lnTo>
                  <a:close/>
                </a:path>
              </a:pathLst>
            </a:custGeom>
            <a:ln w="25200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900"/>
            </a:p>
          </p:txBody>
        </p:sp>
        <p:sp>
          <p:nvSpPr>
            <p:cNvPr id="38" name="object 5">
              <a:extLst>
                <a:ext uri="{FF2B5EF4-FFF2-40B4-BE49-F238E27FC236}">
                  <a16:creationId xmlns:a16="http://schemas.microsoft.com/office/drawing/2014/main" id="{0C48C08D-19F7-A650-9C18-9BCF0387127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8961" y="9169"/>
              <a:ext cx="10673080" cy="15111094"/>
            </a:xfrm>
            <a:custGeom>
              <a:avLst/>
              <a:gdLst/>
              <a:ahLst/>
              <a:cxnLst/>
              <a:rect l="l" t="t" r="r" b="b"/>
              <a:pathLst>
                <a:path w="10673079" h="15111094">
                  <a:moveTo>
                    <a:pt x="431114" y="15110816"/>
                  </a:moveTo>
                  <a:lnTo>
                    <a:pt x="12" y="14679321"/>
                  </a:lnTo>
                  <a:lnTo>
                    <a:pt x="0" y="15110816"/>
                  </a:lnTo>
                  <a:lnTo>
                    <a:pt x="431114" y="15110816"/>
                  </a:lnTo>
                  <a:close/>
                </a:path>
                <a:path w="10673079" h="15111094">
                  <a:moveTo>
                    <a:pt x="431114" y="0"/>
                  </a:moveTo>
                  <a:lnTo>
                    <a:pt x="0" y="0"/>
                  </a:lnTo>
                  <a:lnTo>
                    <a:pt x="0" y="431520"/>
                  </a:lnTo>
                  <a:lnTo>
                    <a:pt x="431114" y="0"/>
                  </a:lnTo>
                  <a:close/>
                </a:path>
                <a:path w="10673079" h="15111094">
                  <a:moveTo>
                    <a:pt x="10673029" y="14679295"/>
                  </a:moveTo>
                  <a:lnTo>
                    <a:pt x="10241915" y="15110816"/>
                  </a:lnTo>
                  <a:lnTo>
                    <a:pt x="10673029" y="15110816"/>
                  </a:lnTo>
                  <a:lnTo>
                    <a:pt x="10673029" y="14679295"/>
                  </a:lnTo>
                  <a:close/>
                </a:path>
                <a:path w="10673079" h="15111094">
                  <a:moveTo>
                    <a:pt x="10673029" y="12"/>
                  </a:moveTo>
                  <a:lnTo>
                    <a:pt x="10241915" y="12"/>
                  </a:lnTo>
                  <a:lnTo>
                    <a:pt x="10673029" y="431533"/>
                  </a:lnTo>
                  <a:lnTo>
                    <a:pt x="10673029" y="1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900"/>
            </a:p>
          </p:txBody>
        </p:sp>
      </p:grp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0045548E-6341-A148-9F2F-A13BD6CD990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015032" y="9492257"/>
            <a:ext cx="851373" cy="851373"/>
          </a:xfrm>
          <a:prstGeom prst="roundRect">
            <a:avLst/>
          </a:prstGeom>
          <a:solidFill>
            <a:schemeClr val="bg1"/>
          </a:solidFill>
          <a:ln w="317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45"/>
          </a:p>
        </p:txBody>
      </p:sp>
      <p:grpSp>
        <p:nvGrpSpPr>
          <p:cNvPr id="29" name="object 3">
            <a:extLst>
              <a:ext uri="{FF2B5EF4-FFF2-40B4-BE49-F238E27FC236}">
                <a16:creationId xmlns:a16="http://schemas.microsoft.com/office/drawing/2014/main" id="{F982FDA4-54AD-D28D-BE47-D0156DB90938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18538" y="18780"/>
            <a:ext cx="7559153" cy="10690495"/>
            <a:chOff x="0" y="3"/>
            <a:chExt cx="7560309" cy="10692130"/>
          </a:xfrm>
        </p:grpSpPr>
        <p:sp>
          <p:nvSpPr>
            <p:cNvPr id="34" name="object 4">
              <a:extLst>
                <a:ext uri="{FF2B5EF4-FFF2-40B4-BE49-F238E27FC236}">
                  <a16:creationId xmlns:a16="http://schemas.microsoft.com/office/drawing/2014/main" id="{ED6EC00D-7263-0A53-96D1-A98C7F1A467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0004" y="90003"/>
              <a:ext cx="7380605" cy="10512425"/>
            </a:xfrm>
            <a:custGeom>
              <a:avLst/>
              <a:gdLst/>
              <a:ahLst/>
              <a:cxnLst/>
              <a:rect l="l" t="t" r="r" b="b"/>
              <a:pathLst>
                <a:path w="7380605" h="10512425">
                  <a:moveTo>
                    <a:pt x="227495" y="0"/>
                  </a:moveTo>
                  <a:lnTo>
                    <a:pt x="181705" y="4630"/>
                  </a:lnTo>
                  <a:lnTo>
                    <a:pt x="139029" y="17906"/>
                  </a:lnTo>
                  <a:lnTo>
                    <a:pt x="100390" y="38906"/>
                  </a:lnTo>
                  <a:lnTo>
                    <a:pt x="66708" y="66708"/>
                  </a:lnTo>
                  <a:lnTo>
                    <a:pt x="38906" y="100390"/>
                  </a:lnTo>
                  <a:lnTo>
                    <a:pt x="17906" y="139029"/>
                  </a:lnTo>
                  <a:lnTo>
                    <a:pt x="4630" y="181705"/>
                  </a:lnTo>
                  <a:lnTo>
                    <a:pt x="0" y="227495"/>
                  </a:lnTo>
                  <a:lnTo>
                    <a:pt x="0" y="10284498"/>
                  </a:lnTo>
                  <a:lnTo>
                    <a:pt x="4630" y="10330291"/>
                  </a:lnTo>
                  <a:lnTo>
                    <a:pt x="17906" y="10372968"/>
                  </a:lnTo>
                  <a:lnTo>
                    <a:pt x="38906" y="10411608"/>
                  </a:lnTo>
                  <a:lnTo>
                    <a:pt x="66708" y="10445289"/>
                  </a:lnTo>
                  <a:lnTo>
                    <a:pt x="100390" y="10473090"/>
                  </a:lnTo>
                  <a:lnTo>
                    <a:pt x="139029" y="10494088"/>
                  </a:lnTo>
                  <a:lnTo>
                    <a:pt x="181705" y="10507363"/>
                  </a:lnTo>
                  <a:lnTo>
                    <a:pt x="227495" y="10511993"/>
                  </a:lnTo>
                  <a:lnTo>
                    <a:pt x="7152500" y="10511993"/>
                  </a:lnTo>
                  <a:lnTo>
                    <a:pt x="7198289" y="10507363"/>
                  </a:lnTo>
                  <a:lnTo>
                    <a:pt x="7240965" y="10494088"/>
                  </a:lnTo>
                  <a:lnTo>
                    <a:pt x="7279605" y="10473090"/>
                  </a:lnTo>
                  <a:lnTo>
                    <a:pt x="7313287" y="10445289"/>
                  </a:lnTo>
                  <a:lnTo>
                    <a:pt x="7341088" y="10411608"/>
                  </a:lnTo>
                  <a:lnTo>
                    <a:pt x="7362088" y="10372968"/>
                  </a:lnTo>
                  <a:lnTo>
                    <a:pt x="7375365" y="10330291"/>
                  </a:lnTo>
                  <a:lnTo>
                    <a:pt x="7379995" y="10284498"/>
                  </a:lnTo>
                  <a:lnTo>
                    <a:pt x="7379995" y="227495"/>
                  </a:lnTo>
                  <a:lnTo>
                    <a:pt x="7375365" y="181705"/>
                  </a:lnTo>
                  <a:lnTo>
                    <a:pt x="7362088" y="139029"/>
                  </a:lnTo>
                  <a:lnTo>
                    <a:pt x="7341088" y="100390"/>
                  </a:lnTo>
                  <a:lnTo>
                    <a:pt x="7313287" y="66708"/>
                  </a:lnTo>
                  <a:lnTo>
                    <a:pt x="7279605" y="38906"/>
                  </a:lnTo>
                  <a:lnTo>
                    <a:pt x="7240965" y="17906"/>
                  </a:lnTo>
                  <a:lnTo>
                    <a:pt x="7198289" y="4630"/>
                  </a:lnTo>
                  <a:lnTo>
                    <a:pt x="7152500" y="0"/>
                  </a:lnTo>
                  <a:lnTo>
                    <a:pt x="227495" y="0"/>
                  </a:lnTo>
                  <a:close/>
                </a:path>
              </a:pathLst>
            </a:custGeom>
            <a:ln w="17999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2545"/>
            </a:p>
          </p:txBody>
        </p:sp>
        <p:sp>
          <p:nvSpPr>
            <p:cNvPr id="35" name="object 5">
              <a:extLst>
                <a:ext uri="{FF2B5EF4-FFF2-40B4-BE49-F238E27FC236}">
                  <a16:creationId xmlns:a16="http://schemas.microsoft.com/office/drawing/2014/main" id="{A905B000-5330-1F5B-8A9D-16E23AA1D22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12"/>
              <a:ext cx="7560309" cy="10692130"/>
            </a:xfrm>
            <a:custGeom>
              <a:avLst/>
              <a:gdLst/>
              <a:ahLst/>
              <a:cxnLst/>
              <a:rect l="l" t="t" r="r" b="b"/>
              <a:pathLst>
                <a:path w="7560309" h="10692130">
                  <a:moveTo>
                    <a:pt x="303961" y="10691990"/>
                  </a:moveTo>
                  <a:lnTo>
                    <a:pt x="0" y="10388016"/>
                  </a:lnTo>
                  <a:lnTo>
                    <a:pt x="0" y="10691990"/>
                  </a:lnTo>
                  <a:lnTo>
                    <a:pt x="303961" y="10691990"/>
                  </a:lnTo>
                  <a:close/>
                </a:path>
                <a:path w="7560309" h="10692130">
                  <a:moveTo>
                    <a:pt x="305358" y="0"/>
                  </a:moveTo>
                  <a:lnTo>
                    <a:pt x="0" y="0"/>
                  </a:lnTo>
                  <a:lnTo>
                    <a:pt x="0" y="305371"/>
                  </a:lnTo>
                  <a:lnTo>
                    <a:pt x="305358" y="0"/>
                  </a:lnTo>
                  <a:close/>
                </a:path>
                <a:path w="7560309" h="10692130">
                  <a:moveTo>
                    <a:pt x="7559980" y="0"/>
                  </a:moveTo>
                  <a:lnTo>
                    <a:pt x="7254621" y="0"/>
                  </a:lnTo>
                  <a:lnTo>
                    <a:pt x="7559980" y="305371"/>
                  </a:lnTo>
                  <a:lnTo>
                    <a:pt x="7559980" y="0"/>
                  </a:lnTo>
                  <a:close/>
                </a:path>
                <a:path w="7560309" h="10692130">
                  <a:moveTo>
                    <a:pt x="7559992" y="10388016"/>
                  </a:moveTo>
                  <a:lnTo>
                    <a:pt x="7256031" y="10691990"/>
                  </a:lnTo>
                  <a:lnTo>
                    <a:pt x="7559992" y="10691990"/>
                  </a:lnTo>
                  <a:lnTo>
                    <a:pt x="7559992" y="1038801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2545"/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229046F1-52CE-CA34-8E01-CF69C4B4F65A}"/>
              </a:ext>
            </a:extLst>
          </p:cNvPr>
          <p:cNvSpPr txBox="1">
            <a:spLocks/>
          </p:cNvSpPr>
          <p:nvPr/>
        </p:nvSpPr>
        <p:spPr>
          <a:xfrm>
            <a:off x="3391757" y="10032272"/>
            <a:ext cx="2468477" cy="2588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>
              <a:lnSpc>
                <a:spcPct val="80000"/>
              </a:lnSpc>
            </a:pPr>
            <a:r>
              <a:rPr lang="en-US" sz="20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PH: 1234 567 890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B9E3D74-ACF3-725F-9C0E-F5A1CE9A099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561534" y="8784295"/>
            <a:ext cx="3152823" cy="37498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1200" b="1" i="1" dirty="0">
                <a:solidFill>
                  <a:schemeClr val="bg1">
                    <a:lumMod val="65000"/>
                  </a:schemeClr>
                </a:solidFill>
                <a:latin typeface="HELVETICA NEUE LT 97 BLACK COND" panose="02000503000000000000" pitchFamily="2" charset="0"/>
              </a:rPr>
              <a:t>FIND OUT MOREFIND OUT MORE FIND OUT MORE FIND OUT MOREFIND OUT MORE FIND OUT MORE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A103AA4-E791-F2C2-340F-D8E0B658DE3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561154" y="6366577"/>
            <a:ext cx="3095101" cy="1076503"/>
          </a:xfrm>
          <a:custGeom>
            <a:avLst/>
            <a:gdLst>
              <a:gd name="connsiteX0" fmla="*/ 0 w 3095101"/>
              <a:gd name="connsiteY0" fmla="*/ 0 h 1076503"/>
              <a:gd name="connsiteX1" fmla="*/ 680922 w 3095101"/>
              <a:gd name="connsiteY1" fmla="*/ 0 h 1076503"/>
              <a:gd name="connsiteX2" fmla="*/ 1330893 w 3095101"/>
              <a:gd name="connsiteY2" fmla="*/ 0 h 1076503"/>
              <a:gd name="connsiteX3" fmla="*/ 1980865 w 3095101"/>
              <a:gd name="connsiteY3" fmla="*/ 0 h 1076503"/>
              <a:gd name="connsiteX4" fmla="*/ 2507032 w 3095101"/>
              <a:gd name="connsiteY4" fmla="*/ 0 h 1076503"/>
              <a:gd name="connsiteX5" fmla="*/ 3095101 w 3095101"/>
              <a:gd name="connsiteY5" fmla="*/ 0 h 1076503"/>
              <a:gd name="connsiteX6" fmla="*/ 3095101 w 3095101"/>
              <a:gd name="connsiteY6" fmla="*/ 549017 h 1076503"/>
              <a:gd name="connsiteX7" fmla="*/ 3095101 w 3095101"/>
              <a:gd name="connsiteY7" fmla="*/ 1076503 h 1076503"/>
              <a:gd name="connsiteX8" fmla="*/ 2476081 w 3095101"/>
              <a:gd name="connsiteY8" fmla="*/ 1076503 h 1076503"/>
              <a:gd name="connsiteX9" fmla="*/ 1949914 w 3095101"/>
              <a:gd name="connsiteY9" fmla="*/ 1076503 h 1076503"/>
              <a:gd name="connsiteX10" fmla="*/ 1423746 w 3095101"/>
              <a:gd name="connsiteY10" fmla="*/ 1076503 h 1076503"/>
              <a:gd name="connsiteX11" fmla="*/ 773775 w 3095101"/>
              <a:gd name="connsiteY11" fmla="*/ 1076503 h 1076503"/>
              <a:gd name="connsiteX12" fmla="*/ 0 w 3095101"/>
              <a:gd name="connsiteY12" fmla="*/ 1076503 h 1076503"/>
              <a:gd name="connsiteX13" fmla="*/ 0 w 3095101"/>
              <a:gd name="connsiteY13" fmla="*/ 516721 h 1076503"/>
              <a:gd name="connsiteX14" fmla="*/ 0 w 3095101"/>
              <a:gd name="connsiteY14" fmla="*/ 0 h 1076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095101" h="1076503" fill="none" extrusionOk="0">
                <a:moveTo>
                  <a:pt x="0" y="0"/>
                </a:moveTo>
                <a:cubicBezTo>
                  <a:pt x="229819" y="1420"/>
                  <a:pt x="434265" y="5900"/>
                  <a:pt x="680922" y="0"/>
                </a:cubicBezTo>
                <a:cubicBezTo>
                  <a:pt x="927579" y="-5900"/>
                  <a:pt x="1117681" y="15702"/>
                  <a:pt x="1330893" y="0"/>
                </a:cubicBezTo>
                <a:cubicBezTo>
                  <a:pt x="1544105" y="-15702"/>
                  <a:pt x="1802874" y="8460"/>
                  <a:pt x="1980865" y="0"/>
                </a:cubicBezTo>
                <a:cubicBezTo>
                  <a:pt x="2158856" y="-8460"/>
                  <a:pt x="2400883" y="7395"/>
                  <a:pt x="2507032" y="0"/>
                </a:cubicBezTo>
                <a:cubicBezTo>
                  <a:pt x="2613181" y="-7395"/>
                  <a:pt x="2806965" y="-27117"/>
                  <a:pt x="3095101" y="0"/>
                </a:cubicBezTo>
                <a:cubicBezTo>
                  <a:pt x="3088223" y="120302"/>
                  <a:pt x="3107022" y="323658"/>
                  <a:pt x="3095101" y="549017"/>
                </a:cubicBezTo>
                <a:cubicBezTo>
                  <a:pt x="3083180" y="774376"/>
                  <a:pt x="3120260" y="928917"/>
                  <a:pt x="3095101" y="1076503"/>
                </a:cubicBezTo>
                <a:cubicBezTo>
                  <a:pt x="2874297" y="1086086"/>
                  <a:pt x="2720526" y="1072327"/>
                  <a:pt x="2476081" y="1076503"/>
                </a:cubicBezTo>
                <a:cubicBezTo>
                  <a:pt x="2231636" y="1080679"/>
                  <a:pt x="2090205" y="1100278"/>
                  <a:pt x="1949914" y="1076503"/>
                </a:cubicBezTo>
                <a:cubicBezTo>
                  <a:pt x="1809623" y="1052728"/>
                  <a:pt x="1679811" y="1084431"/>
                  <a:pt x="1423746" y="1076503"/>
                </a:cubicBezTo>
                <a:cubicBezTo>
                  <a:pt x="1167681" y="1068575"/>
                  <a:pt x="1089118" y="1078287"/>
                  <a:pt x="773775" y="1076503"/>
                </a:cubicBezTo>
                <a:cubicBezTo>
                  <a:pt x="458432" y="1074719"/>
                  <a:pt x="339570" y="1108118"/>
                  <a:pt x="0" y="1076503"/>
                </a:cubicBezTo>
                <a:cubicBezTo>
                  <a:pt x="-8860" y="841618"/>
                  <a:pt x="27716" y="766032"/>
                  <a:pt x="0" y="516721"/>
                </a:cubicBezTo>
                <a:cubicBezTo>
                  <a:pt x="-27716" y="267410"/>
                  <a:pt x="9006" y="205581"/>
                  <a:pt x="0" y="0"/>
                </a:cubicBezTo>
                <a:close/>
              </a:path>
              <a:path w="3095101" h="1076503" stroke="0" extrusionOk="0">
                <a:moveTo>
                  <a:pt x="0" y="0"/>
                </a:moveTo>
                <a:cubicBezTo>
                  <a:pt x="211996" y="22669"/>
                  <a:pt x="323792" y="9995"/>
                  <a:pt x="588069" y="0"/>
                </a:cubicBezTo>
                <a:cubicBezTo>
                  <a:pt x="852346" y="-9995"/>
                  <a:pt x="967941" y="18400"/>
                  <a:pt x="1114236" y="0"/>
                </a:cubicBezTo>
                <a:cubicBezTo>
                  <a:pt x="1260531" y="-18400"/>
                  <a:pt x="1515793" y="-19519"/>
                  <a:pt x="1795159" y="0"/>
                </a:cubicBezTo>
                <a:cubicBezTo>
                  <a:pt x="2074525" y="19519"/>
                  <a:pt x="2228822" y="16361"/>
                  <a:pt x="2383228" y="0"/>
                </a:cubicBezTo>
                <a:cubicBezTo>
                  <a:pt x="2537634" y="-16361"/>
                  <a:pt x="2858897" y="20595"/>
                  <a:pt x="3095101" y="0"/>
                </a:cubicBezTo>
                <a:cubicBezTo>
                  <a:pt x="3115803" y="269626"/>
                  <a:pt x="3101827" y="336381"/>
                  <a:pt x="3095101" y="559782"/>
                </a:cubicBezTo>
                <a:cubicBezTo>
                  <a:pt x="3088375" y="783183"/>
                  <a:pt x="3115069" y="941187"/>
                  <a:pt x="3095101" y="1076503"/>
                </a:cubicBezTo>
                <a:cubicBezTo>
                  <a:pt x="2900124" y="1103213"/>
                  <a:pt x="2706509" y="1093873"/>
                  <a:pt x="2476081" y="1076503"/>
                </a:cubicBezTo>
                <a:cubicBezTo>
                  <a:pt x="2245653" y="1059133"/>
                  <a:pt x="2092520" y="1059493"/>
                  <a:pt x="1949914" y="1076503"/>
                </a:cubicBezTo>
                <a:cubicBezTo>
                  <a:pt x="1807308" y="1093513"/>
                  <a:pt x="1610125" y="1095702"/>
                  <a:pt x="1330893" y="1076503"/>
                </a:cubicBezTo>
                <a:cubicBezTo>
                  <a:pt x="1051661" y="1057304"/>
                  <a:pt x="961174" y="1107080"/>
                  <a:pt x="711873" y="1076503"/>
                </a:cubicBezTo>
                <a:cubicBezTo>
                  <a:pt x="462572" y="1045926"/>
                  <a:pt x="228839" y="1068542"/>
                  <a:pt x="0" y="1076503"/>
                </a:cubicBezTo>
                <a:cubicBezTo>
                  <a:pt x="-1726" y="857957"/>
                  <a:pt x="27306" y="728148"/>
                  <a:pt x="0" y="516721"/>
                </a:cubicBezTo>
                <a:cubicBezTo>
                  <a:pt x="-27306" y="305294"/>
                  <a:pt x="-8705" y="181869"/>
                  <a:pt x="0" y="0"/>
                </a:cubicBezTo>
                <a:close/>
              </a:path>
            </a:pathLst>
          </a:custGeom>
          <a:solidFill>
            <a:srgbClr val="CD202E"/>
          </a:solidFill>
          <a:ln>
            <a:solidFill>
              <a:srgbClr val="CD202E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none" lIns="239912" tIns="419843" rIns="359868" bIns="239912" rtlCol="0" anchor="ctr" anchorCtr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3332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HEADING TEXT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85C5DBA-5908-E728-AAB3-764968BC88D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722366" y="7157563"/>
            <a:ext cx="3659709" cy="1080472"/>
          </a:xfrm>
          <a:custGeom>
            <a:avLst/>
            <a:gdLst>
              <a:gd name="connsiteX0" fmla="*/ 0 w 3659709"/>
              <a:gd name="connsiteY0" fmla="*/ 0 h 1080472"/>
              <a:gd name="connsiteX1" fmla="*/ 573354 w 3659709"/>
              <a:gd name="connsiteY1" fmla="*/ 0 h 1080472"/>
              <a:gd name="connsiteX2" fmla="*/ 1073515 w 3659709"/>
              <a:gd name="connsiteY2" fmla="*/ 0 h 1080472"/>
              <a:gd name="connsiteX3" fmla="*/ 1610272 w 3659709"/>
              <a:gd name="connsiteY3" fmla="*/ 0 h 1080472"/>
              <a:gd name="connsiteX4" fmla="*/ 2256821 w 3659709"/>
              <a:gd name="connsiteY4" fmla="*/ 0 h 1080472"/>
              <a:gd name="connsiteX5" fmla="*/ 2830175 w 3659709"/>
              <a:gd name="connsiteY5" fmla="*/ 0 h 1080472"/>
              <a:gd name="connsiteX6" fmla="*/ 3659709 w 3659709"/>
              <a:gd name="connsiteY6" fmla="*/ 0 h 1080472"/>
              <a:gd name="connsiteX7" fmla="*/ 3659709 w 3659709"/>
              <a:gd name="connsiteY7" fmla="*/ 551041 h 1080472"/>
              <a:gd name="connsiteX8" fmla="*/ 3659709 w 3659709"/>
              <a:gd name="connsiteY8" fmla="*/ 1080472 h 1080472"/>
              <a:gd name="connsiteX9" fmla="*/ 3049758 w 3659709"/>
              <a:gd name="connsiteY9" fmla="*/ 1080472 h 1080472"/>
              <a:gd name="connsiteX10" fmla="*/ 2513000 w 3659709"/>
              <a:gd name="connsiteY10" fmla="*/ 1080472 h 1080472"/>
              <a:gd name="connsiteX11" fmla="*/ 1829855 w 3659709"/>
              <a:gd name="connsiteY11" fmla="*/ 1080472 h 1080472"/>
              <a:gd name="connsiteX12" fmla="*/ 1256500 w 3659709"/>
              <a:gd name="connsiteY12" fmla="*/ 1080472 h 1080472"/>
              <a:gd name="connsiteX13" fmla="*/ 756340 w 3659709"/>
              <a:gd name="connsiteY13" fmla="*/ 1080472 h 1080472"/>
              <a:gd name="connsiteX14" fmla="*/ 0 w 3659709"/>
              <a:gd name="connsiteY14" fmla="*/ 1080472 h 1080472"/>
              <a:gd name="connsiteX15" fmla="*/ 0 w 3659709"/>
              <a:gd name="connsiteY15" fmla="*/ 561845 h 1080472"/>
              <a:gd name="connsiteX16" fmla="*/ 0 w 3659709"/>
              <a:gd name="connsiteY16" fmla="*/ 0 h 1080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659709" h="1080472" fill="none" extrusionOk="0">
                <a:moveTo>
                  <a:pt x="0" y="0"/>
                </a:moveTo>
                <a:cubicBezTo>
                  <a:pt x="274813" y="-5327"/>
                  <a:pt x="444556" y="-19968"/>
                  <a:pt x="573354" y="0"/>
                </a:cubicBezTo>
                <a:cubicBezTo>
                  <a:pt x="702152" y="19968"/>
                  <a:pt x="942643" y="-22430"/>
                  <a:pt x="1073515" y="0"/>
                </a:cubicBezTo>
                <a:cubicBezTo>
                  <a:pt x="1204387" y="22430"/>
                  <a:pt x="1478417" y="6817"/>
                  <a:pt x="1610272" y="0"/>
                </a:cubicBezTo>
                <a:cubicBezTo>
                  <a:pt x="1742127" y="-6817"/>
                  <a:pt x="2101945" y="7274"/>
                  <a:pt x="2256821" y="0"/>
                </a:cubicBezTo>
                <a:cubicBezTo>
                  <a:pt x="2411697" y="-7274"/>
                  <a:pt x="2584413" y="-13579"/>
                  <a:pt x="2830175" y="0"/>
                </a:cubicBezTo>
                <a:cubicBezTo>
                  <a:pt x="3075937" y="13579"/>
                  <a:pt x="3451450" y="32582"/>
                  <a:pt x="3659709" y="0"/>
                </a:cubicBezTo>
                <a:cubicBezTo>
                  <a:pt x="3685461" y="164251"/>
                  <a:pt x="3643922" y="399264"/>
                  <a:pt x="3659709" y="551041"/>
                </a:cubicBezTo>
                <a:cubicBezTo>
                  <a:pt x="3675496" y="702818"/>
                  <a:pt x="3642738" y="881049"/>
                  <a:pt x="3659709" y="1080472"/>
                </a:cubicBezTo>
                <a:cubicBezTo>
                  <a:pt x="3380358" y="1070763"/>
                  <a:pt x="3302768" y="1109323"/>
                  <a:pt x="3049758" y="1080472"/>
                </a:cubicBezTo>
                <a:cubicBezTo>
                  <a:pt x="2796748" y="1051621"/>
                  <a:pt x="2681226" y="1091615"/>
                  <a:pt x="2513000" y="1080472"/>
                </a:cubicBezTo>
                <a:cubicBezTo>
                  <a:pt x="2344774" y="1069329"/>
                  <a:pt x="2137825" y="1087981"/>
                  <a:pt x="1829855" y="1080472"/>
                </a:cubicBezTo>
                <a:cubicBezTo>
                  <a:pt x="1521885" y="1072963"/>
                  <a:pt x="1485771" y="1102773"/>
                  <a:pt x="1256500" y="1080472"/>
                </a:cubicBezTo>
                <a:cubicBezTo>
                  <a:pt x="1027230" y="1058171"/>
                  <a:pt x="881465" y="1072867"/>
                  <a:pt x="756340" y="1080472"/>
                </a:cubicBezTo>
                <a:cubicBezTo>
                  <a:pt x="631215" y="1088077"/>
                  <a:pt x="347077" y="1088413"/>
                  <a:pt x="0" y="1080472"/>
                </a:cubicBezTo>
                <a:cubicBezTo>
                  <a:pt x="13663" y="829291"/>
                  <a:pt x="19441" y="754705"/>
                  <a:pt x="0" y="561845"/>
                </a:cubicBezTo>
                <a:cubicBezTo>
                  <a:pt x="-19441" y="368985"/>
                  <a:pt x="17631" y="222142"/>
                  <a:pt x="0" y="0"/>
                </a:cubicBezTo>
                <a:close/>
              </a:path>
              <a:path w="3659709" h="1080472" stroke="0" extrusionOk="0">
                <a:moveTo>
                  <a:pt x="0" y="0"/>
                </a:moveTo>
                <a:cubicBezTo>
                  <a:pt x="123087" y="-11453"/>
                  <a:pt x="388951" y="3379"/>
                  <a:pt x="573354" y="0"/>
                </a:cubicBezTo>
                <a:cubicBezTo>
                  <a:pt x="757757" y="-3379"/>
                  <a:pt x="835310" y="4599"/>
                  <a:pt x="1073515" y="0"/>
                </a:cubicBezTo>
                <a:cubicBezTo>
                  <a:pt x="1311720" y="-4599"/>
                  <a:pt x="1604962" y="-31128"/>
                  <a:pt x="1756660" y="0"/>
                </a:cubicBezTo>
                <a:cubicBezTo>
                  <a:pt x="1908359" y="31128"/>
                  <a:pt x="2151744" y="-3258"/>
                  <a:pt x="2330015" y="0"/>
                </a:cubicBezTo>
                <a:cubicBezTo>
                  <a:pt x="2508287" y="3258"/>
                  <a:pt x="2787466" y="-25869"/>
                  <a:pt x="2903369" y="0"/>
                </a:cubicBezTo>
                <a:cubicBezTo>
                  <a:pt x="3019272" y="25869"/>
                  <a:pt x="3379954" y="27770"/>
                  <a:pt x="3659709" y="0"/>
                </a:cubicBezTo>
                <a:cubicBezTo>
                  <a:pt x="3633838" y="159019"/>
                  <a:pt x="3658489" y="378518"/>
                  <a:pt x="3659709" y="518627"/>
                </a:cubicBezTo>
                <a:cubicBezTo>
                  <a:pt x="3660929" y="658736"/>
                  <a:pt x="3646139" y="904045"/>
                  <a:pt x="3659709" y="1080472"/>
                </a:cubicBezTo>
                <a:cubicBezTo>
                  <a:pt x="3480353" y="1094200"/>
                  <a:pt x="3338562" y="1070156"/>
                  <a:pt x="3122952" y="1080472"/>
                </a:cubicBezTo>
                <a:cubicBezTo>
                  <a:pt x="2907342" y="1090788"/>
                  <a:pt x="2749614" y="1053269"/>
                  <a:pt x="2513000" y="1080472"/>
                </a:cubicBezTo>
                <a:cubicBezTo>
                  <a:pt x="2276386" y="1107675"/>
                  <a:pt x="2124874" y="1079397"/>
                  <a:pt x="1903049" y="1080472"/>
                </a:cubicBezTo>
                <a:cubicBezTo>
                  <a:pt x="1681224" y="1081547"/>
                  <a:pt x="1578666" y="1100515"/>
                  <a:pt x="1329694" y="1080472"/>
                </a:cubicBezTo>
                <a:cubicBezTo>
                  <a:pt x="1080722" y="1060429"/>
                  <a:pt x="883249" y="1055973"/>
                  <a:pt x="646549" y="1080472"/>
                </a:cubicBezTo>
                <a:cubicBezTo>
                  <a:pt x="409850" y="1104971"/>
                  <a:pt x="192367" y="1089167"/>
                  <a:pt x="0" y="1080472"/>
                </a:cubicBezTo>
                <a:cubicBezTo>
                  <a:pt x="-11915" y="842137"/>
                  <a:pt x="6666" y="793510"/>
                  <a:pt x="0" y="561845"/>
                </a:cubicBezTo>
                <a:cubicBezTo>
                  <a:pt x="-6666" y="330180"/>
                  <a:pt x="-601" y="221413"/>
                  <a:pt x="0" y="0"/>
                </a:cubicBezTo>
                <a:close/>
              </a:path>
            </a:pathLst>
          </a:custGeom>
          <a:solidFill>
            <a:srgbClr val="CD202E"/>
          </a:solidFill>
          <a:ln>
            <a:solidFill>
              <a:srgbClr val="CD202E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none" lIns="179934" tIns="179934" rIns="359868" bIns="239912" rtlCol="0" anchor="ctr" anchorCtr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5332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GOES HERE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7506582-BE02-A357-0CEF-78144E86ED6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302158" y="8013391"/>
            <a:ext cx="3562359" cy="570024"/>
          </a:xfrm>
          <a:custGeom>
            <a:avLst/>
            <a:gdLst>
              <a:gd name="connsiteX0" fmla="*/ 0 w 3562359"/>
              <a:gd name="connsiteY0" fmla="*/ 0 h 570024"/>
              <a:gd name="connsiteX1" fmla="*/ 664974 w 3562359"/>
              <a:gd name="connsiteY1" fmla="*/ 0 h 570024"/>
              <a:gd name="connsiteX2" fmla="*/ 1294324 w 3562359"/>
              <a:gd name="connsiteY2" fmla="*/ 0 h 570024"/>
              <a:gd name="connsiteX3" fmla="*/ 1923674 w 3562359"/>
              <a:gd name="connsiteY3" fmla="*/ 0 h 570024"/>
              <a:gd name="connsiteX4" fmla="*/ 2410530 w 3562359"/>
              <a:gd name="connsiteY4" fmla="*/ 0 h 570024"/>
              <a:gd name="connsiteX5" fmla="*/ 2933009 w 3562359"/>
              <a:gd name="connsiteY5" fmla="*/ 0 h 570024"/>
              <a:gd name="connsiteX6" fmla="*/ 3562359 w 3562359"/>
              <a:gd name="connsiteY6" fmla="*/ 0 h 570024"/>
              <a:gd name="connsiteX7" fmla="*/ 3562359 w 3562359"/>
              <a:gd name="connsiteY7" fmla="*/ 570024 h 570024"/>
              <a:gd name="connsiteX8" fmla="*/ 2968633 w 3562359"/>
              <a:gd name="connsiteY8" fmla="*/ 570024 h 570024"/>
              <a:gd name="connsiteX9" fmla="*/ 2481777 w 3562359"/>
              <a:gd name="connsiteY9" fmla="*/ 570024 h 570024"/>
              <a:gd name="connsiteX10" fmla="*/ 1994921 w 3562359"/>
              <a:gd name="connsiteY10" fmla="*/ 570024 h 570024"/>
              <a:gd name="connsiteX11" fmla="*/ 1365571 w 3562359"/>
              <a:gd name="connsiteY11" fmla="*/ 570024 h 570024"/>
              <a:gd name="connsiteX12" fmla="*/ 843092 w 3562359"/>
              <a:gd name="connsiteY12" fmla="*/ 570024 h 570024"/>
              <a:gd name="connsiteX13" fmla="*/ 0 w 3562359"/>
              <a:gd name="connsiteY13" fmla="*/ 570024 h 570024"/>
              <a:gd name="connsiteX14" fmla="*/ 0 w 3562359"/>
              <a:gd name="connsiteY14" fmla="*/ 0 h 570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562359" h="570024" fill="none" extrusionOk="0">
                <a:moveTo>
                  <a:pt x="0" y="0"/>
                </a:moveTo>
                <a:cubicBezTo>
                  <a:pt x="210390" y="-2227"/>
                  <a:pt x="482053" y="-17979"/>
                  <a:pt x="664974" y="0"/>
                </a:cubicBezTo>
                <a:cubicBezTo>
                  <a:pt x="847895" y="17979"/>
                  <a:pt x="1121831" y="-14509"/>
                  <a:pt x="1294324" y="0"/>
                </a:cubicBezTo>
                <a:cubicBezTo>
                  <a:pt x="1466817" y="14509"/>
                  <a:pt x="1648277" y="-8504"/>
                  <a:pt x="1923674" y="0"/>
                </a:cubicBezTo>
                <a:cubicBezTo>
                  <a:pt x="2199071" y="8504"/>
                  <a:pt x="2213457" y="-14998"/>
                  <a:pt x="2410530" y="0"/>
                </a:cubicBezTo>
                <a:cubicBezTo>
                  <a:pt x="2607603" y="14998"/>
                  <a:pt x="2757851" y="16927"/>
                  <a:pt x="2933009" y="0"/>
                </a:cubicBezTo>
                <a:cubicBezTo>
                  <a:pt x="3108167" y="-16927"/>
                  <a:pt x="3344432" y="-21236"/>
                  <a:pt x="3562359" y="0"/>
                </a:cubicBezTo>
                <a:cubicBezTo>
                  <a:pt x="3590302" y="168395"/>
                  <a:pt x="3577303" y="339133"/>
                  <a:pt x="3562359" y="570024"/>
                </a:cubicBezTo>
                <a:cubicBezTo>
                  <a:pt x="3268381" y="593975"/>
                  <a:pt x="3130313" y="579018"/>
                  <a:pt x="2968633" y="570024"/>
                </a:cubicBezTo>
                <a:cubicBezTo>
                  <a:pt x="2806953" y="561030"/>
                  <a:pt x="2648562" y="592119"/>
                  <a:pt x="2481777" y="570024"/>
                </a:cubicBezTo>
                <a:cubicBezTo>
                  <a:pt x="2314992" y="547929"/>
                  <a:pt x="2138090" y="589819"/>
                  <a:pt x="1994921" y="570024"/>
                </a:cubicBezTo>
                <a:cubicBezTo>
                  <a:pt x="1851752" y="550229"/>
                  <a:pt x="1579605" y="576643"/>
                  <a:pt x="1365571" y="570024"/>
                </a:cubicBezTo>
                <a:cubicBezTo>
                  <a:pt x="1151537" y="563406"/>
                  <a:pt x="1014145" y="595121"/>
                  <a:pt x="843092" y="570024"/>
                </a:cubicBezTo>
                <a:cubicBezTo>
                  <a:pt x="672039" y="544927"/>
                  <a:pt x="377601" y="559257"/>
                  <a:pt x="0" y="570024"/>
                </a:cubicBezTo>
                <a:cubicBezTo>
                  <a:pt x="-20575" y="398548"/>
                  <a:pt x="302" y="139649"/>
                  <a:pt x="0" y="0"/>
                </a:cubicBezTo>
                <a:close/>
              </a:path>
              <a:path w="3562359" h="570024" stroke="0" extrusionOk="0">
                <a:moveTo>
                  <a:pt x="0" y="0"/>
                </a:moveTo>
                <a:cubicBezTo>
                  <a:pt x="157747" y="-20048"/>
                  <a:pt x="395750" y="6227"/>
                  <a:pt x="558103" y="0"/>
                </a:cubicBezTo>
                <a:cubicBezTo>
                  <a:pt x="720456" y="-6227"/>
                  <a:pt x="808387" y="-2758"/>
                  <a:pt x="1044959" y="0"/>
                </a:cubicBezTo>
                <a:cubicBezTo>
                  <a:pt x="1281531" y="2758"/>
                  <a:pt x="1383824" y="-25982"/>
                  <a:pt x="1709932" y="0"/>
                </a:cubicBezTo>
                <a:cubicBezTo>
                  <a:pt x="2036040" y="25982"/>
                  <a:pt x="2110874" y="2141"/>
                  <a:pt x="2268035" y="0"/>
                </a:cubicBezTo>
                <a:cubicBezTo>
                  <a:pt x="2425196" y="-2141"/>
                  <a:pt x="2590017" y="-18818"/>
                  <a:pt x="2826138" y="0"/>
                </a:cubicBezTo>
                <a:cubicBezTo>
                  <a:pt x="3062259" y="18818"/>
                  <a:pt x="3233510" y="9196"/>
                  <a:pt x="3562359" y="0"/>
                </a:cubicBezTo>
                <a:cubicBezTo>
                  <a:pt x="3537114" y="177163"/>
                  <a:pt x="3545626" y="454061"/>
                  <a:pt x="3562359" y="570024"/>
                </a:cubicBezTo>
                <a:cubicBezTo>
                  <a:pt x="3370665" y="572864"/>
                  <a:pt x="3212377" y="552954"/>
                  <a:pt x="2968633" y="570024"/>
                </a:cubicBezTo>
                <a:cubicBezTo>
                  <a:pt x="2724889" y="587094"/>
                  <a:pt x="2609656" y="573784"/>
                  <a:pt x="2481777" y="570024"/>
                </a:cubicBezTo>
                <a:cubicBezTo>
                  <a:pt x="2353898" y="566264"/>
                  <a:pt x="2125094" y="557868"/>
                  <a:pt x="1888050" y="570024"/>
                </a:cubicBezTo>
                <a:cubicBezTo>
                  <a:pt x="1651006" y="582180"/>
                  <a:pt x="1478116" y="587818"/>
                  <a:pt x="1294324" y="570024"/>
                </a:cubicBezTo>
                <a:cubicBezTo>
                  <a:pt x="1110532" y="552230"/>
                  <a:pt x="913369" y="595031"/>
                  <a:pt x="736221" y="570024"/>
                </a:cubicBezTo>
                <a:cubicBezTo>
                  <a:pt x="559073" y="545017"/>
                  <a:pt x="223755" y="604826"/>
                  <a:pt x="0" y="570024"/>
                </a:cubicBezTo>
                <a:cubicBezTo>
                  <a:pt x="-15791" y="425126"/>
                  <a:pt x="-15465" y="139590"/>
                  <a:pt x="0" y="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lIns="239912" tIns="119954" rIns="299889" bIns="119954" rtlCol="0" anchor="ctr" anchorCtr="0">
            <a:normAutofit fontScale="77500" lnSpcReduction="20000"/>
          </a:bodyPr>
          <a:lstStyle/>
          <a:p>
            <a:pPr algn="ctr">
              <a:lnSpc>
                <a:spcPct val="80000"/>
              </a:lnSpc>
            </a:pPr>
            <a:r>
              <a:rPr lang="en-US" sz="2333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SUB HEADING TEXT GOES HERE!</a:t>
            </a:r>
          </a:p>
        </p:txBody>
      </p:sp>
      <p:pic>
        <p:nvPicPr>
          <p:cNvPr id="3" name="Picture 2" descr="A qr code with a few black squares&#10;&#10;Description automatically generated">
            <a:extLst>
              <a:ext uri="{FF2B5EF4-FFF2-40B4-BE49-F238E27FC236}">
                <a16:creationId xmlns:a16="http://schemas.microsoft.com/office/drawing/2014/main" id="{7898D9D6-2256-F4E8-4DA2-9310E42EB6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2475" y="9600264"/>
            <a:ext cx="642945" cy="64294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034CA1C-FF74-9576-9FC6-8CC4539C4B49}"/>
              </a:ext>
            </a:extLst>
          </p:cNvPr>
          <p:cNvSpPr txBox="1">
            <a:spLocks/>
          </p:cNvSpPr>
          <p:nvPr/>
        </p:nvSpPr>
        <p:spPr>
          <a:xfrm>
            <a:off x="4293588" y="9608234"/>
            <a:ext cx="1552971" cy="2588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1400" b="1" i="1" dirty="0">
                <a:solidFill>
                  <a:schemeClr val="bg1">
                    <a:lumMod val="65000"/>
                  </a:schemeClr>
                </a:solidFill>
                <a:latin typeface="HELVETICA NEUE LT 97 BLACK COND" panose="02000503000000000000" pitchFamily="2" charset="0"/>
              </a:rPr>
              <a:t>FIND OUT MORE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68BC5B4-8C2F-630E-D9E1-FC962D2688C8}"/>
              </a:ext>
            </a:extLst>
          </p:cNvPr>
          <p:cNvGrpSpPr/>
          <p:nvPr/>
        </p:nvGrpSpPr>
        <p:grpSpPr>
          <a:xfrm>
            <a:off x="-4811" y="-489"/>
            <a:ext cx="7570078" cy="10715984"/>
            <a:chOff x="-6804" y="-1848"/>
            <a:chExt cx="10706526" cy="15155849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3333A35-4B6F-400C-1A0B-3A6961C347FB}"/>
                </a:ext>
              </a:extLst>
            </p:cNvPr>
            <p:cNvSpPr/>
            <p:nvPr/>
          </p:nvSpPr>
          <p:spPr>
            <a:xfrm>
              <a:off x="8817" y="-1848"/>
              <a:ext cx="10672852" cy="1351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1B651C6-4836-CB16-E679-606A2323767D}"/>
                </a:ext>
              </a:extLst>
            </p:cNvPr>
            <p:cNvSpPr/>
            <p:nvPr/>
          </p:nvSpPr>
          <p:spPr>
            <a:xfrm rot="5400000">
              <a:off x="3103151" y="7548047"/>
              <a:ext cx="15008509" cy="1593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444498F2-DC66-BB38-C681-73AB854ECE55}"/>
                </a:ext>
              </a:extLst>
            </p:cNvPr>
            <p:cNvGrpSpPr/>
            <p:nvPr/>
          </p:nvGrpSpPr>
          <p:grpSpPr>
            <a:xfrm>
              <a:off x="-6804" y="145492"/>
              <a:ext cx="10706526" cy="15008509"/>
              <a:chOff x="-6804" y="145492"/>
              <a:chExt cx="10706526" cy="15008509"/>
            </a:xfrm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CE5689C6-7734-63D4-41ED-7ECEAB7196D9}"/>
                  </a:ext>
                </a:extLst>
              </p:cNvPr>
              <p:cNvSpPr/>
              <p:nvPr/>
            </p:nvSpPr>
            <p:spPr>
              <a:xfrm>
                <a:off x="26870" y="15018835"/>
                <a:ext cx="10672852" cy="13516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342E36DD-AF45-3AF0-83CE-9882574CBC80}"/>
                  </a:ext>
                </a:extLst>
              </p:cNvPr>
              <p:cNvSpPr/>
              <p:nvPr/>
            </p:nvSpPr>
            <p:spPr>
              <a:xfrm rot="5400000">
                <a:off x="-7431391" y="7570079"/>
                <a:ext cx="15008509" cy="15933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</p:grp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4F8BD04-8994-E787-5A59-013FBCEC67F2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6153" y="-45858"/>
            <a:ext cx="7570078" cy="10715984"/>
            <a:chOff x="-6804" y="-1848"/>
            <a:chExt cx="10706526" cy="15155849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2A7F425-6423-CB80-014C-BE5A308AAF1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817" y="-1848"/>
              <a:ext cx="10672852" cy="1351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8C43290-ABF5-C017-082B-36ED477DA6F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5400000">
              <a:off x="3103151" y="7548047"/>
              <a:ext cx="15008509" cy="1593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93DB73C8-6EC1-CBCA-4313-8B34FCE54672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-6804" y="145492"/>
              <a:ext cx="10706526" cy="15008509"/>
              <a:chOff x="-6804" y="145492"/>
              <a:chExt cx="10706526" cy="15008509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C08549C1-C9E9-CDB2-6A68-F59E68A400D0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6870" y="15018835"/>
                <a:ext cx="10672852" cy="13516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13B0AC52-9DF4-EB2C-F4CC-32AE8392509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rot="5400000">
                <a:off x="-7431391" y="7570079"/>
                <a:ext cx="15008509" cy="15933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</p:grp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4217237-766E-9102-DC82-6034744263FC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40561" y="-40186"/>
            <a:ext cx="7570078" cy="10715984"/>
            <a:chOff x="-6804" y="-1848"/>
            <a:chExt cx="10706526" cy="15155849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08FE2BE-3362-9A2D-41A4-F1C18767AE1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817" y="-1848"/>
              <a:ext cx="10672852" cy="1351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CDE07D7A-3085-7CB4-1434-FE094A155A1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5400000">
              <a:off x="3103151" y="7548047"/>
              <a:ext cx="15008509" cy="1593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5008D3E6-9FE5-5882-EEE2-51E7C07F8FB3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-6804" y="145492"/>
              <a:ext cx="10706526" cy="15008509"/>
              <a:chOff x="-6804" y="145492"/>
              <a:chExt cx="10706526" cy="15008509"/>
            </a:xfrm>
          </p:grpSpPr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9FAA3413-4952-720D-F599-C4ECED56E4E6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6870" y="15018835"/>
                <a:ext cx="10672852" cy="13516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48AAD89C-1059-25C6-6FEB-8BF63A3C2719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rot="5400000">
                <a:off x="-7431391" y="7570079"/>
                <a:ext cx="15008509" cy="15933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638191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A02DC4-1EFC-0B20-A439-838D6DB4F9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2BE1DDF-B88F-C1CE-1BB0-E5C9154135E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101757" y="90023"/>
            <a:ext cx="7337242" cy="10505402"/>
          </a:xfrm>
        </p:spPr>
        <p:txBody>
          <a:bodyPr/>
          <a:lstStyle/>
          <a:p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C6E683FF-7AA5-7004-216D-1E2CE7D54E8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 t="69383"/>
          <a:stretch/>
        </p:blipFill>
        <p:spPr>
          <a:xfrm>
            <a:off x="89630" y="7522685"/>
            <a:ext cx="7379477" cy="3079104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AEA849BE-AFFB-BE44-2DC5-953832670969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16348" y="818"/>
            <a:ext cx="7559274" cy="10690178"/>
            <a:chOff x="1586" y="0"/>
            <a:chExt cx="7560431" cy="10691813"/>
          </a:xfrm>
        </p:grpSpPr>
        <p:pic>
          <p:nvPicPr>
            <p:cNvPr id="21" name="Picture 20" descr="A black and red background&#10;&#10;AI-generated content may be incorrect.">
              <a:extLst>
                <a:ext uri="{FF2B5EF4-FFF2-40B4-BE49-F238E27FC236}">
                  <a16:creationId xmlns:a16="http://schemas.microsoft.com/office/drawing/2014/main" id="{78415045-694B-F4D4-AA5D-7806AFB36E36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/>
            <a:srcRect t="51764"/>
            <a:stretch/>
          </p:blipFill>
          <p:spPr>
            <a:xfrm>
              <a:off x="1586" y="5537201"/>
              <a:ext cx="7560431" cy="5154612"/>
            </a:xfrm>
            <a:prstGeom prst="rect">
              <a:avLst/>
            </a:prstGeom>
          </p:spPr>
        </p:pic>
        <p:pic>
          <p:nvPicPr>
            <p:cNvPr id="22" name="Picture 21" descr="A black and red background&#10;&#10;AI-generated content may be incorrect.">
              <a:extLst>
                <a:ext uri="{FF2B5EF4-FFF2-40B4-BE49-F238E27FC236}">
                  <a16:creationId xmlns:a16="http://schemas.microsoft.com/office/drawing/2014/main" id="{EC508EFA-D823-5B2C-7C96-A9087FB5A63B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/>
            <a:srcRect l="61176"/>
            <a:stretch/>
          </p:blipFill>
          <p:spPr>
            <a:xfrm>
              <a:off x="4622800" y="0"/>
              <a:ext cx="2935289" cy="10686257"/>
            </a:xfrm>
            <a:prstGeom prst="rect">
              <a:avLst/>
            </a:prstGeom>
          </p:spPr>
        </p:pic>
      </p:grp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B4D8144C-B066-B82D-0981-CC78CC90563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5997073" y="9317566"/>
            <a:ext cx="851373" cy="851373"/>
          </a:xfrm>
          <a:prstGeom prst="roundRect">
            <a:avLst/>
          </a:prstGeom>
          <a:solidFill>
            <a:schemeClr val="bg1"/>
          </a:solidFill>
          <a:ln w="317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45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BDB1217-7ADE-4014-981E-912DBC8D0C7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rcRect/>
          <a:stretch/>
        </p:blipFill>
        <p:spPr>
          <a:xfrm>
            <a:off x="2810839" y="8078831"/>
            <a:ext cx="4440900" cy="498710"/>
          </a:xfrm>
          <a:prstGeom prst="rect">
            <a:avLst/>
          </a:prstGeom>
        </p:spPr>
      </p:pic>
      <p:pic>
        <p:nvPicPr>
          <p:cNvPr id="4" name="Picture 3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F853FA0D-15FB-619C-FBFE-194FA9B0BB0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/>
          <a:srcRect l="1569" t="1001" r="1589" b="75032"/>
          <a:stretch/>
        </p:blipFill>
        <p:spPr>
          <a:xfrm>
            <a:off x="120676" y="95734"/>
            <a:ext cx="7318322" cy="25599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A51DA40-16B8-308C-A6C9-577554CA11B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293588" y="6397224"/>
            <a:ext cx="2453995" cy="1644709"/>
          </a:xfrm>
          <a:prstGeom prst="rect">
            <a:avLst/>
          </a:prstGeom>
          <a:noFill/>
        </p:spPr>
        <p:txBody>
          <a:bodyPr wrap="square" lIns="35995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3600" b="1" i="1" dirty="0">
                <a:solidFill>
                  <a:schemeClr val="bg2">
                    <a:lumMod val="25000"/>
                  </a:schemeClr>
                </a:solidFill>
                <a:latin typeface="HELVETICA NEUE LT 97 BLACK COND" panose="02000503000000000000" pitchFamily="2" charset="0"/>
              </a:rPr>
              <a:t>HEADING GOES HERE</a:t>
            </a:r>
            <a:br>
              <a:rPr lang="en-US" sz="3600" b="1" i="1" dirty="0">
                <a:solidFill>
                  <a:schemeClr val="bg2">
                    <a:lumMod val="25000"/>
                  </a:schemeClr>
                </a:solidFill>
                <a:latin typeface="HELVETICA NEUE LT 97 BLACK COND" panose="02000503000000000000" pitchFamily="2" charset="0"/>
              </a:rPr>
            </a:br>
            <a:r>
              <a:rPr lang="en-US" sz="3600" b="1" i="1" dirty="0">
                <a:solidFill>
                  <a:schemeClr val="bg2">
                    <a:lumMod val="25000"/>
                  </a:schemeClr>
                </a:solidFill>
                <a:latin typeface="HELVETICA NEUE LT 97 BLACK COND" panose="02000503000000000000" pitchFamily="2" charset="0"/>
              </a:rPr>
              <a:t>3 LINE MAX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32C96D5-DDB4-9E5C-FC86-1B6332D3E8D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384682" y="8219720"/>
            <a:ext cx="3379908" cy="2588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>
              <a:lnSpc>
                <a:spcPct val="80000"/>
              </a:lnSpc>
            </a:pPr>
            <a:r>
              <a:rPr lang="en-US" sz="2000" b="1" i="1" dirty="0">
                <a:solidFill>
                  <a:schemeClr val="bg1"/>
                </a:solidFill>
                <a:latin typeface="HELVETICA NEUE LT 77 BOLD CONDE" panose="02000503000000000000" pitchFamily="2" charset="0"/>
              </a:rPr>
              <a:t>SUB HEADING TEXT GOES HERE!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36D8DC-60E2-BA7E-D182-36E1BC9E5AA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293588" y="9506921"/>
            <a:ext cx="1552971" cy="2588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1400" b="1" i="1" dirty="0">
                <a:solidFill>
                  <a:srgbClr val="C00000"/>
                </a:solidFill>
                <a:latin typeface="HELVETICA NEUE LT 97 BLACK COND" panose="02000503000000000000" pitchFamily="2" charset="0"/>
              </a:rPr>
              <a:t>FIND OUT MORE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4A07C04-F034-5EED-3EDB-335F450F4F8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373798" y="9749330"/>
            <a:ext cx="2468477" cy="2588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>
              <a:lnSpc>
                <a:spcPct val="80000"/>
              </a:lnSpc>
            </a:pPr>
            <a:r>
              <a:rPr lang="en-US" sz="2000" b="1" i="1" dirty="0">
                <a:solidFill>
                  <a:srgbClr val="C00000"/>
                </a:solidFill>
                <a:latin typeface="HELVETICA NEUE LT 97 BLACK COND" panose="02000503000000000000" pitchFamily="2" charset="0"/>
              </a:rPr>
              <a:t>PH: 1234 567 890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EE95D68-1D29-D904-50C1-44792B87FCB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548779" y="8776363"/>
            <a:ext cx="3152823" cy="37498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1200" b="1" i="1" dirty="0">
                <a:solidFill>
                  <a:schemeClr val="bg2">
                    <a:lumMod val="25000"/>
                  </a:schemeClr>
                </a:solidFill>
                <a:latin typeface="HELVETICA NEUE LT 97 BLACK COND" panose="02000503000000000000" pitchFamily="2" charset="0"/>
              </a:rPr>
              <a:t>FIND OUT MOREFIND OUT MORE FIND OUT MORE FIND OUT MOREFIND OUT MORE FIND OUT MORE</a:t>
            </a:r>
          </a:p>
        </p:txBody>
      </p:sp>
      <p:grpSp>
        <p:nvGrpSpPr>
          <p:cNvPr id="29" name="object 3">
            <a:extLst>
              <a:ext uri="{FF2B5EF4-FFF2-40B4-BE49-F238E27FC236}">
                <a16:creationId xmlns:a16="http://schemas.microsoft.com/office/drawing/2014/main" id="{2EC63DC3-4E4A-0DA2-D3BB-8E8EBDF03E18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13406" y="7296"/>
            <a:ext cx="7546430" cy="10684340"/>
            <a:chOff x="18961" y="9163"/>
            <a:chExt cx="10673080" cy="15111094"/>
          </a:xfrm>
        </p:grpSpPr>
        <p:sp>
          <p:nvSpPr>
            <p:cNvPr id="30" name="object 4">
              <a:extLst>
                <a:ext uri="{FF2B5EF4-FFF2-40B4-BE49-F238E27FC236}">
                  <a16:creationId xmlns:a16="http://schemas.microsoft.com/office/drawing/2014/main" id="{69B26E48-D20A-15FA-1050-D9D68E4744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44964" y="135166"/>
              <a:ext cx="10421620" cy="14857094"/>
            </a:xfrm>
            <a:custGeom>
              <a:avLst/>
              <a:gdLst/>
              <a:ahLst/>
              <a:cxnLst/>
              <a:rect l="l" t="t" r="r" b="b"/>
              <a:pathLst>
                <a:path w="10421620" h="14857094">
                  <a:moveTo>
                    <a:pt x="318503" y="0"/>
                  </a:moveTo>
                  <a:lnTo>
                    <a:pt x="271502" y="3459"/>
                  </a:lnTo>
                  <a:lnTo>
                    <a:pt x="226620" y="13507"/>
                  </a:lnTo>
                  <a:lnTo>
                    <a:pt x="184355" y="29647"/>
                  </a:lnTo>
                  <a:lnTo>
                    <a:pt x="145202" y="51382"/>
                  </a:lnTo>
                  <a:lnTo>
                    <a:pt x="109658" y="78216"/>
                  </a:lnTo>
                  <a:lnTo>
                    <a:pt x="78221" y="109653"/>
                  </a:lnTo>
                  <a:lnTo>
                    <a:pt x="51385" y="145196"/>
                  </a:lnTo>
                  <a:lnTo>
                    <a:pt x="29649" y="184349"/>
                  </a:lnTo>
                  <a:lnTo>
                    <a:pt x="13508" y="226616"/>
                  </a:lnTo>
                  <a:lnTo>
                    <a:pt x="3459" y="271499"/>
                  </a:lnTo>
                  <a:lnTo>
                    <a:pt x="0" y="318503"/>
                  </a:lnTo>
                  <a:lnTo>
                    <a:pt x="0" y="14538337"/>
                  </a:lnTo>
                  <a:lnTo>
                    <a:pt x="3459" y="14585341"/>
                  </a:lnTo>
                  <a:lnTo>
                    <a:pt x="13508" y="14630224"/>
                  </a:lnTo>
                  <a:lnTo>
                    <a:pt x="29649" y="14672491"/>
                  </a:lnTo>
                  <a:lnTo>
                    <a:pt x="51385" y="14711644"/>
                  </a:lnTo>
                  <a:lnTo>
                    <a:pt x="78221" y="14747187"/>
                  </a:lnTo>
                  <a:lnTo>
                    <a:pt x="109658" y="14778624"/>
                  </a:lnTo>
                  <a:lnTo>
                    <a:pt x="145202" y="14805458"/>
                  </a:lnTo>
                  <a:lnTo>
                    <a:pt x="184355" y="14827193"/>
                  </a:lnTo>
                  <a:lnTo>
                    <a:pt x="226620" y="14843333"/>
                  </a:lnTo>
                  <a:lnTo>
                    <a:pt x="271502" y="14853381"/>
                  </a:lnTo>
                  <a:lnTo>
                    <a:pt x="318503" y="14856841"/>
                  </a:lnTo>
                  <a:lnTo>
                    <a:pt x="10102532" y="14856841"/>
                  </a:lnTo>
                  <a:lnTo>
                    <a:pt x="10149536" y="14853381"/>
                  </a:lnTo>
                  <a:lnTo>
                    <a:pt x="10194419" y="14843333"/>
                  </a:lnTo>
                  <a:lnTo>
                    <a:pt x="10236685" y="14827193"/>
                  </a:lnTo>
                  <a:lnTo>
                    <a:pt x="10275838" y="14805458"/>
                  </a:lnTo>
                  <a:lnTo>
                    <a:pt x="10311381" y="14778624"/>
                  </a:lnTo>
                  <a:lnTo>
                    <a:pt x="10342818" y="14747187"/>
                  </a:lnTo>
                  <a:lnTo>
                    <a:pt x="10369653" y="14711644"/>
                  </a:lnTo>
                  <a:lnTo>
                    <a:pt x="10391388" y="14672491"/>
                  </a:lnTo>
                  <a:lnTo>
                    <a:pt x="10407528" y="14630224"/>
                  </a:lnTo>
                  <a:lnTo>
                    <a:pt x="10417576" y="14585341"/>
                  </a:lnTo>
                  <a:lnTo>
                    <a:pt x="10421035" y="14538337"/>
                  </a:lnTo>
                  <a:lnTo>
                    <a:pt x="10421035" y="318503"/>
                  </a:lnTo>
                  <a:lnTo>
                    <a:pt x="10417576" y="271499"/>
                  </a:lnTo>
                  <a:lnTo>
                    <a:pt x="10407528" y="226616"/>
                  </a:lnTo>
                  <a:lnTo>
                    <a:pt x="10391388" y="184349"/>
                  </a:lnTo>
                  <a:lnTo>
                    <a:pt x="10369653" y="145196"/>
                  </a:lnTo>
                  <a:lnTo>
                    <a:pt x="10342818" y="109653"/>
                  </a:lnTo>
                  <a:lnTo>
                    <a:pt x="10311381" y="78216"/>
                  </a:lnTo>
                  <a:lnTo>
                    <a:pt x="10275838" y="51382"/>
                  </a:lnTo>
                  <a:lnTo>
                    <a:pt x="10236685" y="29647"/>
                  </a:lnTo>
                  <a:lnTo>
                    <a:pt x="10194419" y="13507"/>
                  </a:lnTo>
                  <a:lnTo>
                    <a:pt x="10149536" y="3459"/>
                  </a:lnTo>
                  <a:lnTo>
                    <a:pt x="10102532" y="0"/>
                  </a:lnTo>
                  <a:lnTo>
                    <a:pt x="318503" y="0"/>
                  </a:lnTo>
                  <a:close/>
                </a:path>
              </a:pathLst>
            </a:custGeom>
            <a:ln w="25200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900"/>
            </a:p>
          </p:txBody>
        </p:sp>
        <p:sp>
          <p:nvSpPr>
            <p:cNvPr id="31" name="object 5">
              <a:extLst>
                <a:ext uri="{FF2B5EF4-FFF2-40B4-BE49-F238E27FC236}">
                  <a16:creationId xmlns:a16="http://schemas.microsoft.com/office/drawing/2014/main" id="{91D89BB7-998C-5E66-CA9A-52F80FD6A19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8961" y="9169"/>
              <a:ext cx="10673080" cy="15111094"/>
            </a:xfrm>
            <a:custGeom>
              <a:avLst/>
              <a:gdLst/>
              <a:ahLst/>
              <a:cxnLst/>
              <a:rect l="l" t="t" r="r" b="b"/>
              <a:pathLst>
                <a:path w="10673079" h="15111094">
                  <a:moveTo>
                    <a:pt x="431114" y="15110816"/>
                  </a:moveTo>
                  <a:lnTo>
                    <a:pt x="12" y="14679321"/>
                  </a:lnTo>
                  <a:lnTo>
                    <a:pt x="0" y="15110816"/>
                  </a:lnTo>
                  <a:lnTo>
                    <a:pt x="431114" y="15110816"/>
                  </a:lnTo>
                  <a:close/>
                </a:path>
                <a:path w="10673079" h="15111094">
                  <a:moveTo>
                    <a:pt x="431114" y="0"/>
                  </a:moveTo>
                  <a:lnTo>
                    <a:pt x="0" y="0"/>
                  </a:lnTo>
                  <a:lnTo>
                    <a:pt x="0" y="431520"/>
                  </a:lnTo>
                  <a:lnTo>
                    <a:pt x="431114" y="0"/>
                  </a:lnTo>
                  <a:close/>
                </a:path>
                <a:path w="10673079" h="15111094">
                  <a:moveTo>
                    <a:pt x="10673029" y="14679295"/>
                  </a:moveTo>
                  <a:lnTo>
                    <a:pt x="10241915" y="15110816"/>
                  </a:lnTo>
                  <a:lnTo>
                    <a:pt x="10673029" y="15110816"/>
                  </a:lnTo>
                  <a:lnTo>
                    <a:pt x="10673029" y="14679295"/>
                  </a:lnTo>
                  <a:close/>
                </a:path>
                <a:path w="10673079" h="15111094">
                  <a:moveTo>
                    <a:pt x="10673029" y="12"/>
                  </a:moveTo>
                  <a:lnTo>
                    <a:pt x="10241915" y="12"/>
                  </a:lnTo>
                  <a:lnTo>
                    <a:pt x="10673029" y="431533"/>
                  </a:lnTo>
                  <a:lnTo>
                    <a:pt x="10673029" y="1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900"/>
            </a:p>
          </p:txBody>
        </p:sp>
      </p:grpSp>
      <p:pic>
        <p:nvPicPr>
          <p:cNvPr id="3" name="Picture 2" descr="A qr code with a few black squares&#10;&#10;Description automatically generated">
            <a:extLst>
              <a:ext uri="{FF2B5EF4-FFF2-40B4-BE49-F238E27FC236}">
                <a16:creationId xmlns:a16="http://schemas.microsoft.com/office/drawing/2014/main" id="{6A1D1B11-A76B-C5F5-4B42-5D27A3CBAA0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00719" y="9427857"/>
            <a:ext cx="642945" cy="642945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97236CB4-E542-8831-CB9D-88980C789A91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5202" y="-6108"/>
            <a:ext cx="7570078" cy="10715984"/>
            <a:chOff x="-6804" y="-1848"/>
            <a:chExt cx="10706526" cy="15155849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5EF2ACE-CFC7-B326-0F9D-2FA909648CB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817" y="-1848"/>
              <a:ext cx="10672852" cy="1351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0F069F8-A6C0-710F-6016-4455110FC52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5400000">
              <a:off x="3103151" y="7548047"/>
              <a:ext cx="15008509" cy="1593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E2A48C29-61E5-ED66-370A-FCC2E9906EFF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-6804" y="145492"/>
              <a:ext cx="10706526" cy="15008509"/>
              <a:chOff x="-6804" y="145492"/>
              <a:chExt cx="10706526" cy="15008509"/>
            </a:xfrm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97C3B2BF-4A2D-6BEB-7B27-9DA9CD2BD818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6870" y="15018835"/>
                <a:ext cx="10672852" cy="13516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8B8C9D46-87A9-D590-D831-ECA996D38FBD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rot="5400000">
                <a:off x="-7431391" y="7570079"/>
                <a:ext cx="15008509" cy="15933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938655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225</TotalTime>
  <Words>142</Words>
  <Application>Microsoft Macintosh PowerPoint</Application>
  <PresentationFormat>Custom</PresentationFormat>
  <Paragraphs>22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Aptos</vt:lpstr>
      <vt:lpstr>Arial</vt:lpstr>
      <vt:lpstr>HELVETICA NEUE LT 97 BLACK COND</vt:lpstr>
      <vt:lpstr>HELVETICA NEUE LT 77 BOLD CONDE</vt:lpstr>
      <vt:lpstr>Aptos Display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Francis Fenlon - GKR Karate</dc:creator>
  <cp:lastModifiedBy>Francis Fenlon - GKR Karate</cp:lastModifiedBy>
  <cp:revision>15</cp:revision>
  <dcterms:created xsi:type="dcterms:W3CDTF">2025-05-09T03:09:13Z</dcterms:created>
  <dcterms:modified xsi:type="dcterms:W3CDTF">2025-05-28T14:39:48Z</dcterms:modified>
</cp:coreProperties>
</file>