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72" r:id="rId1"/>
  </p:sldMasterIdLst>
  <p:sldIdLst>
    <p:sldId id="262" r:id="rId2"/>
    <p:sldId id="263" r:id="rId3"/>
    <p:sldId id="264" r:id="rId4"/>
    <p:sldId id="265" r:id="rId5"/>
    <p:sldId id="266" r:id="rId6"/>
    <p:sldId id="267" r:id="rId7"/>
    <p:sldId id="257" r:id="rId8"/>
    <p:sldId id="258" r:id="rId9"/>
    <p:sldId id="261" r:id="rId10"/>
    <p:sldId id="259" r:id="rId11"/>
  </p:sldIdLst>
  <p:sldSz cx="10691813" cy="15119350"/>
  <p:notesSz cx="6858000" cy="9144000"/>
  <p:embeddedFontLst>
    <p:embeddedFont>
      <p:font typeface="HELVETICA NEUE LT 77 BOLD CONDE" panose="02000503000000000000" pitchFamily="2" charset="0"/>
      <p:bold r:id="rId12"/>
    </p:embeddedFont>
    <p:embeddedFont>
      <p:font typeface="HELVETICA NEUE LT 97 BLACK COND" panose="02000503000000000000" pitchFamily="2" charset="0"/>
      <p:bold r:id="rId13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153"/>
    <p:restoredTop sz="94721"/>
  </p:normalViewPr>
  <p:slideViewPr>
    <p:cSldViewPr snapToGrid="0">
      <p:cViewPr varScale="1">
        <p:scale>
          <a:sx n="50" d="100"/>
          <a:sy n="50" d="100"/>
        </p:scale>
        <p:origin x="2968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2474395"/>
            <a:ext cx="9088041" cy="5263774"/>
          </a:xfrm>
        </p:spPr>
        <p:txBody>
          <a:bodyPr anchor="b"/>
          <a:lstStyle>
            <a:lvl1pPr algn="ctr">
              <a:defRPr sz="7016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7941160"/>
            <a:ext cx="8018860" cy="3650342"/>
          </a:xfrm>
        </p:spPr>
        <p:txBody>
          <a:bodyPr/>
          <a:lstStyle>
            <a:lvl1pPr marL="0" indent="0" algn="ctr">
              <a:buNone/>
              <a:defRPr sz="2806"/>
            </a:lvl1pPr>
            <a:lvl2pPr marL="534604" indent="0" algn="ctr">
              <a:buNone/>
              <a:defRPr sz="2339"/>
            </a:lvl2pPr>
            <a:lvl3pPr marL="1069208" indent="0" algn="ctr">
              <a:buNone/>
              <a:defRPr sz="2105"/>
            </a:lvl3pPr>
            <a:lvl4pPr marL="1603812" indent="0" algn="ctr">
              <a:buNone/>
              <a:defRPr sz="1871"/>
            </a:lvl4pPr>
            <a:lvl5pPr marL="2138416" indent="0" algn="ctr">
              <a:buNone/>
              <a:defRPr sz="1871"/>
            </a:lvl5pPr>
            <a:lvl6pPr marL="2673020" indent="0" algn="ctr">
              <a:buNone/>
              <a:defRPr sz="1871"/>
            </a:lvl6pPr>
            <a:lvl7pPr marL="3207624" indent="0" algn="ctr">
              <a:buNone/>
              <a:defRPr sz="1871"/>
            </a:lvl7pPr>
            <a:lvl8pPr marL="3742228" indent="0" algn="ctr">
              <a:buNone/>
              <a:defRPr sz="1871"/>
            </a:lvl8pPr>
            <a:lvl9pPr marL="4276832" indent="0" algn="ctr">
              <a:buNone/>
              <a:defRPr sz="1871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209EC-FC90-EB43-B013-36F4D95F5CDE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90E05-F1A8-3744-B177-3A6FF4E6C2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85979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209EC-FC90-EB43-B013-36F4D95F5CDE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90E05-F1A8-3744-B177-3A6FF4E6C2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8256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804966"/>
            <a:ext cx="2305422" cy="12812950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804966"/>
            <a:ext cx="6782619" cy="12812950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209EC-FC90-EB43-B013-36F4D95F5CDE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90E05-F1A8-3744-B177-3A6FF4E6C2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64557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8A64905-BC8B-33C3-FC85-BBE148F4AFB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1"/>
            <a:ext cx="10691813" cy="1511935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20809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209EC-FC90-EB43-B013-36F4D95F5CDE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90E05-F1A8-3744-B177-3A6FF4E6C2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3457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3769342"/>
            <a:ext cx="9221689" cy="6289229"/>
          </a:xfrm>
        </p:spPr>
        <p:txBody>
          <a:bodyPr anchor="b"/>
          <a:lstStyle>
            <a:lvl1pPr>
              <a:defRPr sz="7016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10118069"/>
            <a:ext cx="9221689" cy="3307357"/>
          </a:xfrm>
        </p:spPr>
        <p:txBody>
          <a:bodyPr/>
          <a:lstStyle>
            <a:lvl1pPr marL="0" indent="0">
              <a:buNone/>
              <a:defRPr sz="2806">
                <a:solidFill>
                  <a:schemeClr val="tx1">
                    <a:tint val="82000"/>
                  </a:schemeClr>
                </a:solidFill>
              </a:defRPr>
            </a:lvl1pPr>
            <a:lvl2pPr marL="534604" indent="0">
              <a:buNone/>
              <a:defRPr sz="2339">
                <a:solidFill>
                  <a:schemeClr val="tx1">
                    <a:tint val="82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82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209EC-FC90-EB43-B013-36F4D95F5CDE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90E05-F1A8-3744-B177-3A6FF4E6C2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46804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4024827"/>
            <a:ext cx="4544021" cy="959308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4024827"/>
            <a:ext cx="4544021" cy="959308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209EC-FC90-EB43-B013-36F4D95F5CDE}" type="datetimeFigureOut">
              <a:rPr lang="en-US" smtClean="0"/>
              <a:t>5/29/25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90E05-F1A8-3744-B177-3A6FF4E6C2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56168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804969"/>
            <a:ext cx="9221689" cy="292237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3706342"/>
            <a:ext cx="4523137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5522763"/>
            <a:ext cx="4523137" cy="812315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3706342"/>
            <a:ext cx="4545413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5522763"/>
            <a:ext cx="4545413" cy="812315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209EC-FC90-EB43-B013-36F4D95F5CDE}" type="datetimeFigureOut">
              <a:rPr lang="en-US" smtClean="0"/>
              <a:t>5/29/25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90E05-F1A8-3744-B177-3A6FF4E6C2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34915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209EC-FC90-EB43-B013-36F4D95F5CDE}" type="datetimeFigureOut">
              <a:rPr lang="en-US" smtClean="0"/>
              <a:t>5/29/25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90E05-F1A8-3744-B177-3A6FF4E6C2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34777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209EC-FC90-EB43-B013-36F4D95F5CDE}" type="datetimeFigureOut">
              <a:rPr lang="en-US" smtClean="0"/>
              <a:t>5/29/25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90E05-F1A8-3744-B177-3A6FF4E6C2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4030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2176910"/>
            <a:ext cx="5412730" cy="10744538"/>
          </a:xfrm>
        </p:spPr>
        <p:txBody>
          <a:bodyPr/>
          <a:lstStyle>
            <a:lvl1pPr>
              <a:defRPr sz="3742"/>
            </a:lvl1pPr>
            <a:lvl2pPr>
              <a:defRPr sz="3274"/>
            </a:lvl2pPr>
            <a:lvl3pPr>
              <a:defRPr sz="2806"/>
            </a:lvl3pPr>
            <a:lvl4pPr>
              <a:defRPr sz="2339"/>
            </a:lvl4pPr>
            <a:lvl5pPr>
              <a:defRPr sz="2339"/>
            </a:lvl5pPr>
            <a:lvl6pPr>
              <a:defRPr sz="2339"/>
            </a:lvl6pPr>
            <a:lvl7pPr>
              <a:defRPr sz="2339"/>
            </a:lvl7pPr>
            <a:lvl8pPr>
              <a:defRPr sz="2339"/>
            </a:lvl8pPr>
            <a:lvl9pPr>
              <a:defRPr sz="2339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209EC-FC90-EB43-B013-36F4D95F5CDE}" type="datetimeFigureOut">
              <a:rPr lang="en-US" smtClean="0"/>
              <a:t>5/29/25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90E05-F1A8-3744-B177-3A6FF4E6C2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3467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2176910"/>
            <a:ext cx="5412730" cy="10744538"/>
          </a:xfrm>
        </p:spPr>
        <p:txBody>
          <a:bodyPr anchor="t"/>
          <a:lstStyle>
            <a:lvl1pPr marL="0" indent="0">
              <a:buNone/>
              <a:defRPr sz="3742"/>
            </a:lvl1pPr>
            <a:lvl2pPr marL="534604" indent="0">
              <a:buNone/>
              <a:defRPr sz="3274"/>
            </a:lvl2pPr>
            <a:lvl3pPr marL="1069208" indent="0">
              <a:buNone/>
              <a:defRPr sz="2806"/>
            </a:lvl3pPr>
            <a:lvl4pPr marL="1603812" indent="0">
              <a:buNone/>
              <a:defRPr sz="2339"/>
            </a:lvl4pPr>
            <a:lvl5pPr marL="2138416" indent="0">
              <a:buNone/>
              <a:defRPr sz="2339"/>
            </a:lvl5pPr>
            <a:lvl6pPr marL="2673020" indent="0">
              <a:buNone/>
              <a:defRPr sz="2339"/>
            </a:lvl6pPr>
            <a:lvl7pPr marL="3207624" indent="0">
              <a:buNone/>
              <a:defRPr sz="2339"/>
            </a:lvl7pPr>
            <a:lvl8pPr marL="3742228" indent="0">
              <a:buNone/>
              <a:defRPr sz="2339"/>
            </a:lvl8pPr>
            <a:lvl9pPr marL="4276832" indent="0">
              <a:buNone/>
              <a:defRPr sz="2339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209EC-FC90-EB43-B013-36F4D95F5CDE}" type="datetimeFigureOut">
              <a:rPr lang="en-US" smtClean="0"/>
              <a:t>5/29/25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90E05-F1A8-3744-B177-3A6FF4E6C2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3027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804969"/>
            <a:ext cx="9221689" cy="29223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4024827"/>
            <a:ext cx="9221689" cy="95930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10209EC-FC90-EB43-B013-36F4D95F5CDE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14013401"/>
            <a:ext cx="3608487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2C90E05-F1A8-3744-B177-3A6FF4E6C2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55464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l" defTabSz="1069208" rtl="0" eaLnBrk="1" latinLnBrk="0" hangingPunct="1">
        <a:lnSpc>
          <a:spcPct val="90000"/>
        </a:lnSpc>
        <a:spcBef>
          <a:spcPct val="0"/>
        </a:spcBef>
        <a:buNone/>
        <a:defRPr sz="51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302" indent="-267302" algn="l" defTabSz="1069208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3274" kern="1200">
          <a:solidFill>
            <a:schemeClr val="tx1"/>
          </a:solidFill>
          <a:latin typeface="+mn-lt"/>
          <a:ea typeface="+mn-ea"/>
          <a:cs typeface="+mn-cs"/>
        </a:defRPr>
      </a:lvl1pPr>
      <a:lvl2pPr marL="80190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33651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339" kern="1200">
          <a:solidFill>
            <a:schemeClr val="tx1"/>
          </a:solidFill>
          <a:latin typeface="+mn-lt"/>
          <a:ea typeface="+mn-ea"/>
          <a:cs typeface="+mn-cs"/>
        </a:defRPr>
      </a:lvl3pPr>
      <a:lvl4pPr marL="187111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405718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940322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47492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400953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54413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60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20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81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416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302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62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22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83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">
            <a:extLst>
              <a:ext uri="{FF2B5EF4-FFF2-40B4-BE49-F238E27FC236}">
                <a16:creationId xmlns:a16="http://schemas.microsoft.com/office/drawing/2014/main" id="{D611A266-0FE4-00D7-4036-F6F9AB23BDE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1"/>
            <a:ext cx="10691813" cy="1511935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D7A6544-A025-CCF6-1737-DA40C2AD6D50}"/>
              </a:ext>
            </a:extLst>
          </p:cNvPr>
          <p:cNvSpPr/>
          <p:nvPr/>
        </p:nvSpPr>
        <p:spPr>
          <a:xfrm>
            <a:off x="-139484" y="-1"/>
            <a:ext cx="2289380" cy="15119349"/>
          </a:xfrm>
          <a:prstGeom prst="rect">
            <a:avLst/>
          </a:prstGeom>
          <a:solidFill>
            <a:srgbClr val="E2E3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952346E-1FA5-C3DD-F80D-0B88BE5F2C45}"/>
              </a:ext>
            </a:extLst>
          </p:cNvPr>
          <p:cNvSpPr/>
          <p:nvPr/>
        </p:nvSpPr>
        <p:spPr>
          <a:xfrm>
            <a:off x="8541917" y="-2"/>
            <a:ext cx="2289380" cy="15119350"/>
          </a:xfrm>
          <a:prstGeom prst="rect">
            <a:avLst/>
          </a:prstGeom>
          <a:solidFill>
            <a:srgbClr val="E2E3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Placeholder 15" descr="A black and blue sign with text&#10;&#10;AI-generated content may be incorrect.">
            <a:extLst>
              <a:ext uri="{FF2B5EF4-FFF2-40B4-BE49-F238E27FC236}">
                <a16:creationId xmlns:a16="http://schemas.microsoft.com/office/drawing/2014/main" id="{EBCA9AF1-D5E4-C8F4-57C4-C88DBFBAA8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319" r="2319"/>
          <a:stretch>
            <a:fillRect/>
          </a:stretch>
        </p:blipFill>
        <p:spPr>
          <a:xfrm>
            <a:off x="2034225" y="0"/>
            <a:ext cx="6787092" cy="15119351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41235487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E1C2AF-10FE-7912-B038-1D5FED12E8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913DFBEE-3F61-D85C-7B24-AD7214EB4347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pic" sz="quarter" idx="10"/>
          </p:nvPr>
        </p:nvSpPr>
        <p:spPr>
          <a:xfrm>
            <a:off x="125229" y="135166"/>
            <a:ext cx="10441355" cy="14866261"/>
          </a:xfrm>
        </p:spPr>
        <p:txBody>
          <a:bodyPr/>
          <a:lstStyle/>
          <a:p>
            <a:endParaRPr lang="en-US"/>
          </a:p>
        </p:txBody>
      </p:sp>
      <p:pic>
        <p:nvPicPr>
          <p:cNvPr id="20" name="Picture Placeholder 18" descr="A black and red paper with white edges&#10;&#10;AI-generated content may be incorrect.">
            <a:extLst>
              <a:ext uri="{FF2B5EF4-FFF2-40B4-BE49-F238E27FC236}">
                <a16:creationId xmlns:a16="http://schemas.microsoft.com/office/drawing/2014/main" id="{BDE913A4-3405-D412-2006-F4B4A294B08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rcRect l="1461" t="894" r="1194" b="73158"/>
          <a:stretch/>
        </p:blipFill>
        <p:spPr>
          <a:xfrm>
            <a:off x="153879" y="135166"/>
            <a:ext cx="10412705" cy="3923248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29E320AB-7928-DB01-2C4D-15861F0428A1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154327" y="7185273"/>
            <a:ext cx="10539001" cy="7806805"/>
            <a:chOff x="108555" y="5081143"/>
            <a:chExt cx="7452769" cy="5520667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F9E61C58-DD99-75E8-BEA5-14AA329527F2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/>
            <a:srcRect l="384" t="60911" r="384" b="2565"/>
            <a:stretch/>
          </p:blipFill>
          <p:spPr>
            <a:xfrm>
              <a:off x="108555" y="6725265"/>
              <a:ext cx="7451437" cy="3876545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22C5F0FB-9199-48F4-7258-E2619C3FBCD9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/>
            <a:srcRect l="66738" t="45432" r="384" b="2565"/>
            <a:stretch/>
          </p:blipFill>
          <p:spPr>
            <a:xfrm>
              <a:off x="5092470" y="5081143"/>
              <a:ext cx="2468854" cy="5519449"/>
            </a:xfrm>
            <a:prstGeom prst="rect">
              <a:avLst/>
            </a:prstGeom>
          </p:spPr>
        </p:pic>
      </p:grp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6D4576AA-A739-FA24-437E-C2043B6173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8481790" y="13398549"/>
            <a:ext cx="1204116" cy="1204116"/>
          </a:xfrm>
          <a:prstGeom prst="roundRect">
            <a:avLst/>
          </a:prstGeom>
          <a:solidFill>
            <a:schemeClr val="bg1"/>
          </a:solidFill>
          <a:ln w="317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99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C639F37-1F39-120B-721A-571A57C6633F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5011756" y="12613886"/>
            <a:ext cx="4459106" cy="53034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r">
              <a:lnSpc>
                <a:spcPct val="80000"/>
              </a:lnSpc>
            </a:pPr>
            <a:r>
              <a:rPr lang="en-US" sz="1697" b="1" i="1" dirty="0">
                <a:latin typeface="HELVETICA NEUE LT 97 BLACK COND" panose="02000503000000000000" pitchFamily="2" charset="0"/>
              </a:rPr>
              <a:t>FIND OUT MOREFIND OUT MORE FIND OUT MORE FIND OUT MOREFIND OUT MORE FIND OUT MORE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237BBBD-3C70-9E7A-B6B9-CC7FAFDF5497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5010323" y="9218471"/>
            <a:ext cx="4378363" cy="1522377"/>
          </a:xfrm>
          <a:custGeom>
            <a:avLst/>
            <a:gdLst>
              <a:gd name="connsiteX0" fmla="*/ 0 w 4378363"/>
              <a:gd name="connsiteY0" fmla="*/ 0 h 1522377"/>
              <a:gd name="connsiteX1" fmla="*/ 581697 w 4378363"/>
              <a:gd name="connsiteY1" fmla="*/ 0 h 1522377"/>
              <a:gd name="connsiteX2" fmla="*/ 1119610 w 4378363"/>
              <a:gd name="connsiteY2" fmla="*/ 0 h 1522377"/>
              <a:gd name="connsiteX3" fmla="*/ 1788874 w 4378363"/>
              <a:gd name="connsiteY3" fmla="*/ 0 h 1522377"/>
              <a:gd name="connsiteX4" fmla="*/ 2414354 w 4378363"/>
              <a:gd name="connsiteY4" fmla="*/ 0 h 1522377"/>
              <a:gd name="connsiteX5" fmla="*/ 3039835 w 4378363"/>
              <a:gd name="connsiteY5" fmla="*/ 0 h 1522377"/>
              <a:gd name="connsiteX6" fmla="*/ 3752883 w 4378363"/>
              <a:gd name="connsiteY6" fmla="*/ 0 h 1522377"/>
              <a:gd name="connsiteX7" fmla="*/ 4378363 w 4378363"/>
              <a:gd name="connsiteY7" fmla="*/ 0 h 1522377"/>
              <a:gd name="connsiteX8" fmla="*/ 4378363 w 4378363"/>
              <a:gd name="connsiteY8" fmla="*/ 461788 h 1522377"/>
              <a:gd name="connsiteX9" fmla="*/ 4378363 w 4378363"/>
              <a:gd name="connsiteY9" fmla="*/ 984470 h 1522377"/>
              <a:gd name="connsiteX10" fmla="*/ 4378363 w 4378363"/>
              <a:gd name="connsiteY10" fmla="*/ 1522377 h 1522377"/>
              <a:gd name="connsiteX11" fmla="*/ 3709099 w 4378363"/>
              <a:gd name="connsiteY11" fmla="*/ 1522377 h 1522377"/>
              <a:gd name="connsiteX12" fmla="*/ 3039835 w 4378363"/>
              <a:gd name="connsiteY12" fmla="*/ 1522377 h 1522377"/>
              <a:gd name="connsiteX13" fmla="*/ 2326787 w 4378363"/>
              <a:gd name="connsiteY13" fmla="*/ 1522377 h 1522377"/>
              <a:gd name="connsiteX14" fmla="*/ 1745090 w 4378363"/>
              <a:gd name="connsiteY14" fmla="*/ 1522377 h 1522377"/>
              <a:gd name="connsiteX15" fmla="*/ 1032043 w 4378363"/>
              <a:gd name="connsiteY15" fmla="*/ 1522377 h 1522377"/>
              <a:gd name="connsiteX16" fmla="*/ 0 w 4378363"/>
              <a:gd name="connsiteY16" fmla="*/ 1522377 h 1522377"/>
              <a:gd name="connsiteX17" fmla="*/ 0 w 4378363"/>
              <a:gd name="connsiteY17" fmla="*/ 1060589 h 1522377"/>
              <a:gd name="connsiteX18" fmla="*/ 0 w 4378363"/>
              <a:gd name="connsiteY18" fmla="*/ 537907 h 1522377"/>
              <a:gd name="connsiteX19" fmla="*/ 0 w 4378363"/>
              <a:gd name="connsiteY19" fmla="*/ 0 h 1522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378363" h="1522377" fill="none" extrusionOk="0">
                <a:moveTo>
                  <a:pt x="0" y="0"/>
                </a:moveTo>
                <a:cubicBezTo>
                  <a:pt x="234673" y="20672"/>
                  <a:pt x="407628" y="-26065"/>
                  <a:pt x="581697" y="0"/>
                </a:cubicBezTo>
                <a:cubicBezTo>
                  <a:pt x="755766" y="26065"/>
                  <a:pt x="962240" y="16294"/>
                  <a:pt x="1119610" y="0"/>
                </a:cubicBezTo>
                <a:cubicBezTo>
                  <a:pt x="1276980" y="-16294"/>
                  <a:pt x="1470894" y="2587"/>
                  <a:pt x="1788874" y="0"/>
                </a:cubicBezTo>
                <a:cubicBezTo>
                  <a:pt x="2106854" y="-2587"/>
                  <a:pt x="2160348" y="-12902"/>
                  <a:pt x="2414354" y="0"/>
                </a:cubicBezTo>
                <a:cubicBezTo>
                  <a:pt x="2668360" y="12902"/>
                  <a:pt x="2853750" y="-20007"/>
                  <a:pt x="3039835" y="0"/>
                </a:cubicBezTo>
                <a:cubicBezTo>
                  <a:pt x="3225920" y="20007"/>
                  <a:pt x="3495703" y="-13723"/>
                  <a:pt x="3752883" y="0"/>
                </a:cubicBezTo>
                <a:cubicBezTo>
                  <a:pt x="4010063" y="13723"/>
                  <a:pt x="4185267" y="8400"/>
                  <a:pt x="4378363" y="0"/>
                </a:cubicBezTo>
                <a:cubicBezTo>
                  <a:pt x="4365905" y="114617"/>
                  <a:pt x="4396638" y="249856"/>
                  <a:pt x="4378363" y="461788"/>
                </a:cubicBezTo>
                <a:cubicBezTo>
                  <a:pt x="4360088" y="673720"/>
                  <a:pt x="4361304" y="754990"/>
                  <a:pt x="4378363" y="984470"/>
                </a:cubicBezTo>
                <a:cubicBezTo>
                  <a:pt x="4395422" y="1213950"/>
                  <a:pt x="4352944" y="1329551"/>
                  <a:pt x="4378363" y="1522377"/>
                </a:cubicBezTo>
                <a:cubicBezTo>
                  <a:pt x="4182561" y="1507971"/>
                  <a:pt x="3968783" y="1517783"/>
                  <a:pt x="3709099" y="1522377"/>
                </a:cubicBezTo>
                <a:cubicBezTo>
                  <a:pt x="3449415" y="1526971"/>
                  <a:pt x="3181332" y="1520549"/>
                  <a:pt x="3039835" y="1522377"/>
                </a:cubicBezTo>
                <a:cubicBezTo>
                  <a:pt x="2898338" y="1524205"/>
                  <a:pt x="2661617" y="1557965"/>
                  <a:pt x="2326787" y="1522377"/>
                </a:cubicBezTo>
                <a:cubicBezTo>
                  <a:pt x="1991957" y="1486789"/>
                  <a:pt x="1949954" y="1546809"/>
                  <a:pt x="1745090" y="1522377"/>
                </a:cubicBezTo>
                <a:cubicBezTo>
                  <a:pt x="1540226" y="1497945"/>
                  <a:pt x="1375688" y="1545648"/>
                  <a:pt x="1032043" y="1522377"/>
                </a:cubicBezTo>
                <a:cubicBezTo>
                  <a:pt x="688398" y="1499106"/>
                  <a:pt x="353434" y="1556552"/>
                  <a:pt x="0" y="1522377"/>
                </a:cubicBezTo>
                <a:cubicBezTo>
                  <a:pt x="-3647" y="1380932"/>
                  <a:pt x="-12655" y="1211437"/>
                  <a:pt x="0" y="1060589"/>
                </a:cubicBezTo>
                <a:cubicBezTo>
                  <a:pt x="12655" y="909741"/>
                  <a:pt x="-25397" y="658435"/>
                  <a:pt x="0" y="537907"/>
                </a:cubicBezTo>
                <a:cubicBezTo>
                  <a:pt x="25397" y="417379"/>
                  <a:pt x="-23869" y="178402"/>
                  <a:pt x="0" y="0"/>
                </a:cubicBezTo>
                <a:close/>
              </a:path>
              <a:path w="4378363" h="1522377" stroke="0" extrusionOk="0">
                <a:moveTo>
                  <a:pt x="0" y="0"/>
                </a:moveTo>
                <a:cubicBezTo>
                  <a:pt x="117769" y="-8181"/>
                  <a:pt x="404703" y="-3644"/>
                  <a:pt x="581697" y="0"/>
                </a:cubicBezTo>
                <a:cubicBezTo>
                  <a:pt x="758691" y="3644"/>
                  <a:pt x="900702" y="18281"/>
                  <a:pt x="1075826" y="0"/>
                </a:cubicBezTo>
                <a:cubicBezTo>
                  <a:pt x="1250950" y="-18281"/>
                  <a:pt x="1583063" y="31936"/>
                  <a:pt x="1788874" y="0"/>
                </a:cubicBezTo>
                <a:cubicBezTo>
                  <a:pt x="1994685" y="-31936"/>
                  <a:pt x="2242641" y="15673"/>
                  <a:pt x="2370571" y="0"/>
                </a:cubicBezTo>
                <a:cubicBezTo>
                  <a:pt x="2498501" y="-15673"/>
                  <a:pt x="2805834" y="-23624"/>
                  <a:pt x="2952268" y="0"/>
                </a:cubicBezTo>
                <a:cubicBezTo>
                  <a:pt x="3098702" y="23624"/>
                  <a:pt x="3384877" y="33775"/>
                  <a:pt x="3665315" y="0"/>
                </a:cubicBezTo>
                <a:cubicBezTo>
                  <a:pt x="3945753" y="-33775"/>
                  <a:pt x="4086693" y="-19499"/>
                  <a:pt x="4378363" y="0"/>
                </a:cubicBezTo>
                <a:cubicBezTo>
                  <a:pt x="4403982" y="126022"/>
                  <a:pt x="4365073" y="375231"/>
                  <a:pt x="4378363" y="537907"/>
                </a:cubicBezTo>
                <a:cubicBezTo>
                  <a:pt x="4391653" y="700583"/>
                  <a:pt x="4379017" y="904168"/>
                  <a:pt x="4378363" y="1014918"/>
                </a:cubicBezTo>
                <a:cubicBezTo>
                  <a:pt x="4377709" y="1125668"/>
                  <a:pt x="4387424" y="1399217"/>
                  <a:pt x="4378363" y="1522377"/>
                </a:cubicBezTo>
                <a:cubicBezTo>
                  <a:pt x="4109434" y="1531452"/>
                  <a:pt x="3882604" y="1545297"/>
                  <a:pt x="3752883" y="1522377"/>
                </a:cubicBezTo>
                <a:cubicBezTo>
                  <a:pt x="3623162" y="1499457"/>
                  <a:pt x="3295664" y="1550659"/>
                  <a:pt x="3171186" y="1522377"/>
                </a:cubicBezTo>
                <a:cubicBezTo>
                  <a:pt x="3046708" y="1494095"/>
                  <a:pt x="2655161" y="1495383"/>
                  <a:pt x="2458138" y="1522377"/>
                </a:cubicBezTo>
                <a:cubicBezTo>
                  <a:pt x="2261115" y="1549371"/>
                  <a:pt x="2033685" y="1553237"/>
                  <a:pt x="1745090" y="1522377"/>
                </a:cubicBezTo>
                <a:cubicBezTo>
                  <a:pt x="1456495" y="1491517"/>
                  <a:pt x="1348478" y="1502643"/>
                  <a:pt x="1207177" y="1522377"/>
                </a:cubicBezTo>
                <a:cubicBezTo>
                  <a:pt x="1065876" y="1542111"/>
                  <a:pt x="757157" y="1550452"/>
                  <a:pt x="581697" y="1522377"/>
                </a:cubicBezTo>
                <a:cubicBezTo>
                  <a:pt x="406237" y="1494302"/>
                  <a:pt x="118023" y="1510328"/>
                  <a:pt x="0" y="1522377"/>
                </a:cubicBezTo>
                <a:cubicBezTo>
                  <a:pt x="-6350" y="1354254"/>
                  <a:pt x="-623" y="1149798"/>
                  <a:pt x="0" y="1014918"/>
                </a:cubicBezTo>
                <a:cubicBezTo>
                  <a:pt x="623" y="880038"/>
                  <a:pt x="-17128" y="728450"/>
                  <a:pt x="0" y="537907"/>
                </a:cubicBezTo>
                <a:cubicBezTo>
                  <a:pt x="17128" y="347364"/>
                  <a:pt x="-18798" y="171987"/>
                  <a:pt x="0" y="0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none" lIns="339313" tIns="593793" rIns="508969" bIns="339313" rtlCol="0" anchor="ctr" anchorCtr="0">
            <a:spAutoFit/>
          </a:bodyPr>
          <a:lstStyle/>
          <a:p>
            <a:pPr algn="r">
              <a:lnSpc>
                <a:spcPct val="80000"/>
              </a:lnSpc>
            </a:pPr>
            <a:r>
              <a:rPr lang="en-US" sz="4712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HEADING TEXT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EC4B631-1672-4764-38C0-41E54BC7DFD8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823344" y="10337212"/>
            <a:ext cx="5177563" cy="1527927"/>
          </a:xfrm>
          <a:custGeom>
            <a:avLst/>
            <a:gdLst>
              <a:gd name="connsiteX0" fmla="*/ 0 w 5177563"/>
              <a:gd name="connsiteY0" fmla="*/ 0 h 1527927"/>
              <a:gd name="connsiteX1" fmla="*/ 750747 w 5177563"/>
              <a:gd name="connsiteY1" fmla="*/ 0 h 1527927"/>
              <a:gd name="connsiteX2" fmla="*/ 1449718 w 5177563"/>
              <a:gd name="connsiteY2" fmla="*/ 0 h 1527927"/>
              <a:gd name="connsiteX3" fmla="*/ 2096913 w 5177563"/>
              <a:gd name="connsiteY3" fmla="*/ 0 h 1527927"/>
              <a:gd name="connsiteX4" fmla="*/ 2744108 w 5177563"/>
              <a:gd name="connsiteY4" fmla="*/ 0 h 1527927"/>
              <a:gd name="connsiteX5" fmla="*/ 3494855 w 5177563"/>
              <a:gd name="connsiteY5" fmla="*/ 0 h 1527927"/>
              <a:gd name="connsiteX6" fmla="*/ 4193826 w 5177563"/>
              <a:gd name="connsiteY6" fmla="*/ 0 h 1527927"/>
              <a:gd name="connsiteX7" fmla="*/ 5177563 w 5177563"/>
              <a:gd name="connsiteY7" fmla="*/ 0 h 1527927"/>
              <a:gd name="connsiteX8" fmla="*/ 5177563 w 5177563"/>
              <a:gd name="connsiteY8" fmla="*/ 494030 h 1527927"/>
              <a:gd name="connsiteX9" fmla="*/ 5177563 w 5177563"/>
              <a:gd name="connsiteY9" fmla="*/ 957501 h 1527927"/>
              <a:gd name="connsiteX10" fmla="*/ 5177563 w 5177563"/>
              <a:gd name="connsiteY10" fmla="*/ 1527927 h 1527927"/>
              <a:gd name="connsiteX11" fmla="*/ 4633919 w 5177563"/>
              <a:gd name="connsiteY11" fmla="*/ 1527927 h 1527927"/>
              <a:gd name="connsiteX12" fmla="*/ 3883172 w 5177563"/>
              <a:gd name="connsiteY12" fmla="*/ 1527927 h 1527927"/>
              <a:gd name="connsiteX13" fmla="*/ 3287753 w 5177563"/>
              <a:gd name="connsiteY13" fmla="*/ 1527927 h 1527927"/>
              <a:gd name="connsiteX14" fmla="*/ 2537006 w 5177563"/>
              <a:gd name="connsiteY14" fmla="*/ 1527927 h 1527927"/>
              <a:gd name="connsiteX15" fmla="*/ 1993362 w 5177563"/>
              <a:gd name="connsiteY15" fmla="*/ 1527927 h 1527927"/>
              <a:gd name="connsiteX16" fmla="*/ 1501493 w 5177563"/>
              <a:gd name="connsiteY16" fmla="*/ 1527927 h 1527927"/>
              <a:gd name="connsiteX17" fmla="*/ 1009625 w 5177563"/>
              <a:gd name="connsiteY17" fmla="*/ 1527927 h 1527927"/>
              <a:gd name="connsiteX18" fmla="*/ 0 w 5177563"/>
              <a:gd name="connsiteY18" fmla="*/ 1527927 h 1527927"/>
              <a:gd name="connsiteX19" fmla="*/ 0 w 5177563"/>
              <a:gd name="connsiteY19" fmla="*/ 1064456 h 1527927"/>
              <a:gd name="connsiteX20" fmla="*/ 0 w 5177563"/>
              <a:gd name="connsiteY20" fmla="*/ 524588 h 1527927"/>
              <a:gd name="connsiteX21" fmla="*/ 0 w 5177563"/>
              <a:gd name="connsiteY21" fmla="*/ 0 h 1527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177563" h="1527927" fill="none" extrusionOk="0">
                <a:moveTo>
                  <a:pt x="0" y="0"/>
                </a:moveTo>
                <a:cubicBezTo>
                  <a:pt x="365009" y="36316"/>
                  <a:pt x="546101" y="31812"/>
                  <a:pt x="750747" y="0"/>
                </a:cubicBezTo>
                <a:cubicBezTo>
                  <a:pt x="955393" y="-31812"/>
                  <a:pt x="1184093" y="21194"/>
                  <a:pt x="1449718" y="0"/>
                </a:cubicBezTo>
                <a:cubicBezTo>
                  <a:pt x="1715343" y="-21194"/>
                  <a:pt x="1814051" y="18111"/>
                  <a:pt x="2096913" y="0"/>
                </a:cubicBezTo>
                <a:cubicBezTo>
                  <a:pt x="2379775" y="-18111"/>
                  <a:pt x="2587379" y="31994"/>
                  <a:pt x="2744108" y="0"/>
                </a:cubicBezTo>
                <a:cubicBezTo>
                  <a:pt x="2900837" y="-31994"/>
                  <a:pt x="3293342" y="-30290"/>
                  <a:pt x="3494855" y="0"/>
                </a:cubicBezTo>
                <a:cubicBezTo>
                  <a:pt x="3696368" y="30290"/>
                  <a:pt x="3868933" y="9960"/>
                  <a:pt x="4193826" y="0"/>
                </a:cubicBezTo>
                <a:cubicBezTo>
                  <a:pt x="4518719" y="-9960"/>
                  <a:pt x="4766562" y="43952"/>
                  <a:pt x="5177563" y="0"/>
                </a:cubicBezTo>
                <a:cubicBezTo>
                  <a:pt x="5190909" y="150474"/>
                  <a:pt x="5198333" y="349078"/>
                  <a:pt x="5177563" y="494030"/>
                </a:cubicBezTo>
                <a:cubicBezTo>
                  <a:pt x="5156794" y="638982"/>
                  <a:pt x="5159710" y="842191"/>
                  <a:pt x="5177563" y="957501"/>
                </a:cubicBezTo>
                <a:cubicBezTo>
                  <a:pt x="5195416" y="1072811"/>
                  <a:pt x="5185519" y="1276358"/>
                  <a:pt x="5177563" y="1527927"/>
                </a:cubicBezTo>
                <a:cubicBezTo>
                  <a:pt x="5019970" y="1542125"/>
                  <a:pt x="4750304" y="1533121"/>
                  <a:pt x="4633919" y="1527927"/>
                </a:cubicBezTo>
                <a:cubicBezTo>
                  <a:pt x="4517534" y="1522733"/>
                  <a:pt x="4181342" y="1535168"/>
                  <a:pt x="3883172" y="1527927"/>
                </a:cubicBezTo>
                <a:cubicBezTo>
                  <a:pt x="3585002" y="1520686"/>
                  <a:pt x="3494679" y="1508920"/>
                  <a:pt x="3287753" y="1527927"/>
                </a:cubicBezTo>
                <a:cubicBezTo>
                  <a:pt x="3080827" y="1546934"/>
                  <a:pt x="2746610" y="1503416"/>
                  <a:pt x="2537006" y="1527927"/>
                </a:cubicBezTo>
                <a:cubicBezTo>
                  <a:pt x="2327402" y="1552438"/>
                  <a:pt x="2252712" y="1503667"/>
                  <a:pt x="1993362" y="1527927"/>
                </a:cubicBezTo>
                <a:cubicBezTo>
                  <a:pt x="1734012" y="1552187"/>
                  <a:pt x="1636697" y="1540879"/>
                  <a:pt x="1501493" y="1527927"/>
                </a:cubicBezTo>
                <a:cubicBezTo>
                  <a:pt x="1366289" y="1514975"/>
                  <a:pt x="1242074" y="1542385"/>
                  <a:pt x="1009625" y="1527927"/>
                </a:cubicBezTo>
                <a:cubicBezTo>
                  <a:pt x="777176" y="1513469"/>
                  <a:pt x="233288" y="1483861"/>
                  <a:pt x="0" y="1527927"/>
                </a:cubicBezTo>
                <a:cubicBezTo>
                  <a:pt x="17532" y="1308243"/>
                  <a:pt x="10736" y="1255369"/>
                  <a:pt x="0" y="1064456"/>
                </a:cubicBezTo>
                <a:cubicBezTo>
                  <a:pt x="-10736" y="873543"/>
                  <a:pt x="-7448" y="652433"/>
                  <a:pt x="0" y="524588"/>
                </a:cubicBezTo>
                <a:cubicBezTo>
                  <a:pt x="7448" y="396743"/>
                  <a:pt x="-1756" y="145144"/>
                  <a:pt x="0" y="0"/>
                </a:cubicBezTo>
                <a:close/>
              </a:path>
              <a:path w="5177563" h="1527927" stroke="0" extrusionOk="0">
                <a:moveTo>
                  <a:pt x="0" y="0"/>
                </a:moveTo>
                <a:cubicBezTo>
                  <a:pt x="158134" y="-5238"/>
                  <a:pt x="461729" y="17098"/>
                  <a:pt x="595420" y="0"/>
                </a:cubicBezTo>
                <a:cubicBezTo>
                  <a:pt x="729111" y="-17098"/>
                  <a:pt x="950570" y="-14062"/>
                  <a:pt x="1087288" y="0"/>
                </a:cubicBezTo>
                <a:cubicBezTo>
                  <a:pt x="1224006" y="14062"/>
                  <a:pt x="1548282" y="-30125"/>
                  <a:pt x="1838035" y="0"/>
                </a:cubicBezTo>
                <a:cubicBezTo>
                  <a:pt x="2127788" y="30125"/>
                  <a:pt x="2193547" y="2024"/>
                  <a:pt x="2433455" y="0"/>
                </a:cubicBezTo>
                <a:cubicBezTo>
                  <a:pt x="2673363" y="-2024"/>
                  <a:pt x="2899841" y="-22747"/>
                  <a:pt x="3028874" y="0"/>
                </a:cubicBezTo>
                <a:cubicBezTo>
                  <a:pt x="3157907" y="22747"/>
                  <a:pt x="3435365" y="-20273"/>
                  <a:pt x="3779621" y="0"/>
                </a:cubicBezTo>
                <a:cubicBezTo>
                  <a:pt x="4123877" y="20273"/>
                  <a:pt x="4103919" y="2573"/>
                  <a:pt x="4323265" y="0"/>
                </a:cubicBezTo>
                <a:cubicBezTo>
                  <a:pt x="4542611" y="-2573"/>
                  <a:pt x="4810449" y="-11877"/>
                  <a:pt x="5177563" y="0"/>
                </a:cubicBezTo>
                <a:cubicBezTo>
                  <a:pt x="5185043" y="203028"/>
                  <a:pt x="5197367" y="392325"/>
                  <a:pt x="5177563" y="539868"/>
                </a:cubicBezTo>
                <a:cubicBezTo>
                  <a:pt x="5157759" y="687411"/>
                  <a:pt x="5183823" y="861240"/>
                  <a:pt x="5177563" y="1018618"/>
                </a:cubicBezTo>
                <a:cubicBezTo>
                  <a:pt x="5171304" y="1175996"/>
                  <a:pt x="5158647" y="1388316"/>
                  <a:pt x="5177563" y="1527927"/>
                </a:cubicBezTo>
                <a:cubicBezTo>
                  <a:pt x="4894845" y="1556931"/>
                  <a:pt x="4624709" y="1509008"/>
                  <a:pt x="4478592" y="1527927"/>
                </a:cubicBezTo>
                <a:cubicBezTo>
                  <a:pt x="4332475" y="1546846"/>
                  <a:pt x="3996849" y="1505007"/>
                  <a:pt x="3727845" y="1527927"/>
                </a:cubicBezTo>
                <a:cubicBezTo>
                  <a:pt x="3458841" y="1550847"/>
                  <a:pt x="3188479" y="1507405"/>
                  <a:pt x="2977099" y="1527927"/>
                </a:cubicBezTo>
                <a:cubicBezTo>
                  <a:pt x="2765719" y="1548449"/>
                  <a:pt x="2704337" y="1527336"/>
                  <a:pt x="2433455" y="1527927"/>
                </a:cubicBezTo>
                <a:cubicBezTo>
                  <a:pt x="2162573" y="1528518"/>
                  <a:pt x="2067001" y="1525171"/>
                  <a:pt x="1786259" y="1527927"/>
                </a:cubicBezTo>
                <a:cubicBezTo>
                  <a:pt x="1505517" y="1530683"/>
                  <a:pt x="1344385" y="1557803"/>
                  <a:pt x="1035513" y="1527927"/>
                </a:cubicBezTo>
                <a:cubicBezTo>
                  <a:pt x="726641" y="1498051"/>
                  <a:pt x="429147" y="1501937"/>
                  <a:pt x="0" y="1527927"/>
                </a:cubicBezTo>
                <a:cubicBezTo>
                  <a:pt x="-2819" y="1388283"/>
                  <a:pt x="-1472" y="1181208"/>
                  <a:pt x="0" y="1064456"/>
                </a:cubicBezTo>
                <a:cubicBezTo>
                  <a:pt x="1472" y="947704"/>
                  <a:pt x="-8903" y="739944"/>
                  <a:pt x="0" y="585705"/>
                </a:cubicBezTo>
                <a:cubicBezTo>
                  <a:pt x="8903" y="431466"/>
                  <a:pt x="-20964" y="161093"/>
                  <a:pt x="0" y="0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none" lIns="254484" tIns="254484" rIns="508969" bIns="339313" rtlCol="0" anchor="ctr" anchorCtr="0">
            <a:spAutoFit/>
          </a:bodyPr>
          <a:lstStyle/>
          <a:p>
            <a:pPr algn="r">
              <a:lnSpc>
                <a:spcPct val="80000"/>
              </a:lnSpc>
            </a:pPr>
            <a:r>
              <a:rPr lang="en-US" sz="7541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GOES HERE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DE7C8DB-B7EF-156E-E29D-233DA16F66C9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4644914" y="11547523"/>
            <a:ext cx="5038322" cy="806198"/>
          </a:xfrm>
          <a:custGeom>
            <a:avLst/>
            <a:gdLst>
              <a:gd name="connsiteX0" fmla="*/ 0 w 5038322"/>
              <a:gd name="connsiteY0" fmla="*/ 0 h 806198"/>
              <a:gd name="connsiteX1" fmla="*/ 529024 w 5038322"/>
              <a:gd name="connsiteY1" fmla="*/ 0 h 806198"/>
              <a:gd name="connsiteX2" fmla="*/ 1108431 w 5038322"/>
              <a:gd name="connsiteY2" fmla="*/ 0 h 806198"/>
              <a:gd name="connsiteX3" fmla="*/ 1637455 w 5038322"/>
              <a:gd name="connsiteY3" fmla="*/ 0 h 806198"/>
              <a:gd name="connsiteX4" fmla="*/ 2317628 w 5038322"/>
              <a:gd name="connsiteY4" fmla="*/ 0 h 806198"/>
              <a:gd name="connsiteX5" fmla="*/ 2947418 w 5038322"/>
              <a:gd name="connsiteY5" fmla="*/ 0 h 806198"/>
              <a:gd name="connsiteX6" fmla="*/ 3577209 w 5038322"/>
              <a:gd name="connsiteY6" fmla="*/ 0 h 806198"/>
              <a:gd name="connsiteX7" fmla="*/ 4307765 w 5038322"/>
              <a:gd name="connsiteY7" fmla="*/ 0 h 806198"/>
              <a:gd name="connsiteX8" fmla="*/ 5038322 w 5038322"/>
              <a:gd name="connsiteY8" fmla="*/ 0 h 806198"/>
              <a:gd name="connsiteX9" fmla="*/ 5038322 w 5038322"/>
              <a:gd name="connsiteY9" fmla="*/ 378913 h 806198"/>
              <a:gd name="connsiteX10" fmla="*/ 5038322 w 5038322"/>
              <a:gd name="connsiteY10" fmla="*/ 806198 h 806198"/>
              <a:gd name="connsiteX11" fmla="*/ 4559681 w 5038322"/>
              <a:gd name="connsiteY11" fmla="*/ 806198 h 806198"/>
              <a:gd name="connsiteX12" fmla="*/ 4030658 w 5038322"/>
              <a:gd name="connsiteY12" fmla="*/ 806198 h 806198"/>
              <a:gd name="connsiteX13" fmla="*/ 3350484 w 5038322"/>
              <a:gd name="connsiteY13" fmla="*/ 806198 h 806198"/>
              <a:gd name="connsiteX14" fmla="*/ 2619927 w 5038322"/>
              <a:gd name="connsiteY14" fmla="*/ 806198 h 806198"/>
              <a:gd name="connsiteX15" fmla="*/ 2040520 w 5038322"/>
              <a:gd name="connsiteY15" fmla="*/ 806198 h 806198"/>
              <a:gd name="connsiteX16" fmla="*/ 1309964 w 5038322"/>
              <a:gd name="connsiteY16" fmla="*/ 806198 h 806198"/>
              <a:gd name="connsiteX17" fmla="*/ 780940 w 5038322"/>
              <a:gd name="connsiteY17" fmla="*/ 806198 h 806198"/>
              <a:gd name="connsiteX18" fmla="*/ 0 w 5038322"/>
              <a:gd name="connsiteY18" fmla="*/ 806198 h 806198"/>
              <a:gd name="connsiteX19" fmla="*/ 0 w 5038322"/>
              <a:gd name="connsiteY19" fmla="*/ 427285 h 806198"/>
              <a:gd name="connsiteX20" fmla="*/ 0 w 5038322"/>
              <a:gd name="connsiteY20" fmla="*/ 0 h 806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038322" h="806198" fill="none" extrusionOk="0">
                <a:moveTo>
                  <a:pt x="0" y="0"/>
                </a:moveTo>
                <a:cubicBezTo>
                  <a:pt x="202822" y="-18306"/>
                  <a:pt x="409397" y="-3259"/>
                  <a:pt x="529024" y="0"/>
                </a:cubicBezTo>
                <a:cubicBezTo>
                  <a:pt x="648651" y="3259"/>
                  <a:pt x="828901" y="-16166"/>
                  <a:pt x="1108431" y="0"/>
                </a:cubicBezTo>
                <a:cubicBezTo>
                  <a:pt x="1387961" y="16166"/>
                  <a:pt x="1513964" y="2531"/>
                  <a:pt x="1637455" y="0"/>
                </a:cubicBezTo>
                <a:cubicBezTo>
                  <a:pt x="1760946" y="-2531"/>
                  <a:pt x="2164706" y="-13600"/>
                  <a:pt x="2317628" y="0"/>
                </a:cubicBezTo>
                <a:cubicBezTo>
                  <a:pt x="2470550" y="13600"/>
                  <a:pt x="2709151" y="13448"/>
                  <a:pt x="2947418" y="0"/>
                </a:cubicBezTo>
                <a:cubicBezTo>
                  <a:pt x="3185685" y="-13448"/>
                  <a:pt x="3298545" y="-29087"/>
                  <a:pt x="3577209" y="0"/>
                </a:cubicBezTo>
                <a:cubicBezTo>
                  <a:pt x="3855873" y="29087"/>
                  <a:pt x="4048418" y="-17987"/>
                  <a:pt x="4307765" y="0"/>
                </a:cubicBezTo>
                <a:cubicBezTo>
                  <a:pt x="4567112" y="17987"/>
                  <a:pt x="4703625" y="16937"/>
                  <a:pt x="5038322" y="0"/>
                </a:cubicBezTo>
                <a:cubicBezTo>
                  <a:pt x="5041959" y="139056"/>
                  <a:pt x="5048820" y="222099"/>
                  <a:pt x="5038322" y="378913"/>
                </a:cubicBezTo>
                <a:cubicBezTo>
                  <a:pt x="5027824" y="535727"/>
                  <a:pt x="5020691" y="665893"/>
                  <a:pt x="5038322" y="806198"/>
                </a:cubicBezTo>
                <a:cubicBezTo>
                  <a:pt x="4868500" y="786854"/>
                  <a:pt x="4663808" y="811815"/>
                  <a:pt x="4559681" y="806198"/>
                </a:cubicBezTo>
                <a:cubicBezTo>
                  <a:pt x="4455554" y="800581"/>
                  <a:pt x="4226287" y="828993"/>
                  <a:pt x="4030658" y="806198"/>
                </a:cubicBezTo>
                <a:cubicBezTo>
                  <a:pt x="3835029" y="783403"/>
                  <a:pt x="3557780" y="805395"/>
                  <a:pt x="3350484" y="806198"/>
                </a:cubicBezTo>
                <a:cubicBezTo>
                  <a:pt x="3143188" y="807001"/>
                  <a:pt x="2953200" y="839574"/>
                  <a:pt x="2619927" y="806198"/>
                </a:cubicBezTo>
                <a:cubicBezTo>
                  <a:pt x="2286654" y="772822"/>
                  <a:pt x="2269843" y="829204"/>
                  <a:pt x="2040520" y="806198"/>
                </a:cubicBezTo>
                <a:cubicBezTo>
                  <a:pt x="1811197" y="783192"/>
                  <a:pt x="1481598" y="774948"/>
                  <a:pt x="1309964" y="806198"/>
                </a:cubicBezTo>
                <a:cubicBezTo>
                  <a:pt x="1138330" y="837448"/>
                  <a:pt x="932416" y="825657"/>
                  <a:pt x="780940" y="806198"/>
                </a:cubicBezTo>
                <a:cubicBezTo>
                  <a:pt x="629464" y="786739"/>
                  <a:pt x="381778" y="788304"/>
                  <a:pt x="0" y="806198"/>
                </a:cubicBezTo>
                <a:cubicBezTo>
                  <a:pt x="-1347" y="661728"/>
                  <a:pt x="-1859" y="604365"/>
                  <a:pt x="0" y="427285"/>
                </a:cubicBezTo>
                <a:cubicBezTo>
                  <a:pt x="1859" y="250205"/>
                  <a:pt x="-12754" y="188258"/>
                  <a:pt x="0" y="0"/>
                </a:cubicBezTo>
                <a:close/>
              </a:path>
              <a:path w="5038322" h="806198" stroke="0" extrusionOk="0">
                <a:moveTo>
                  <a:pt x="0" y="0"/>
                </a:moveTo>
                <a:cubicBezTo>
                  <a:pt x="162315" y="19731"/>
                  <a:pt x="342655" y="7938"/>
                  <a:pt x="579407" y="0"/>
                </a:cubicBezTo>
                <a:cubicBezTo>
                  <a:pt x="816159" y="-7938"/>
                  <a:pt x="844020" y="20150"/>
                  <a:pt x="1058048" y="0"/>
                </a:cubicBezTo>
                <a:cubicBezTo>
                  <a:pt x="1272076" y="-20150"/>
                  <a:pt x="1470811" y="30161"/>
                  <a:pt x="1788604" y="0"/>
                </a:cubicBezTo>
                <a:cubicBezTo>
                  <a:pt x="2106397" y="-30161"/>
                  <a:pt x="2156326" y="-246"/>
                  <a:pt x="2368011" y="0"/>
                </a:cubicBezTo>
                <a:cubicBezTo>
                  <a:pt x="2579696" y="246"/>
                  <a:pt x="2824522" y="-19595"/>
                  <a:pt x="2947418" y="0"/>
                </a:cubicBezTo>
                <a:cubicBezTo>
                  <a:pt x="3070314" y="19595"/>
                  <a:pt x="3399466" y="30653"/>
                  <a:pt x="3677975" y="0"/>
                </a:cubicBezTo>
                <a:cubicBezTo>
                  <a:pt x="3956484" y="-30653"/>
                  <a:pt x="4039641" y="-14088"/>
                  <a:pt x="4206999" y="0"/>
                </a:cubicBezTo>
                <a:cubicBezTo>
                  <a:pt x="4374357" y="14088"/>
                  <a:pt x="4840494" y="-6606"/>
                  <a:pt x="5038322" y="0"/>
                </a:cubicBezTo>
                <a:cubicBezTo>
                  <a:pt x="5053120" y="97156"/>
                  <a:pt x="5051067" y="233447"/>
                  <a:pt x="5038322" y="419223"/>
                </a:cubicBezTo>
                <a:cubicBezTo>
                  <a:pt x="5025577" y="604999"/>
                  <a:pt x="5042943" y="691782"/>
                  <a:pt x="5038322" y="806198"/>
                </a:cubicBezTo>
                <a:cubicBezTo>
                  <a:pt x="4752544" y="778171"/>
                  <a:pt x="4644527" y="827711"/>
                  <a:pt x="4408532" y="806198"/>
                </a:cubicBezTo>
                <a:cubicBezTo>
                  <a:pt x="4172537" y="784686"/>
                  <a:pt x="3982458" y="816959"/>
                  <a:pt x="3829125" y="806198"/>
                </a:cubicBezTo>
                <a:cubicBezTo>
                  <a:pt x="3675792" y="795437"/>
                  <a:pt x="3458917" y="817926"/>
                  <a:pt x="3098568" y="806198"/>
                </a:cubicBezTo>
                <a:cubicBezTo>
                  <a:pt x="2738219" y="794470"/>
                  <a:pt x="2569474" y="828640"/>
                  <a:pt x="2368011" y="806198"/>
                </a:cubicBezTo>
                <a:cubicBezTo>
                  <a:pt x="2166548" y="783756"/>
                  <a:pt x="2050649" y="791759"/>
                  <a:pt x="1838988" y="806198"/>
                </a:cubicBezTo>
                <a:cubicBezTo>
                  <a:pt x="1627327" y="820637"/>
                  <a:pt x="1415057" y="788303"/>
                  <a:pt x="1209197" y="806198"/>
                </a:cubicBezTo>
                <a:cubicBezTo>
                  <a:pt x="1003337" y="824093"/>
                  <a:pt x="356903" y="832034"/>
                  <a:pt x="0" y="806198"/>
                </a:cubicBezTo>
                <a:cubicBezTo>
                  <a:pt x="-17607" y="687754"/>
                  <a:pt x="7596" y="540846"/>
                  <a:pt x="0" y="403099"/>
                </a:cubicBezTo>
                <a:cubicBezTo>
                  <a:pt x="-7596" y="265352"/>
                  <a:pt x="-2020" y="172638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 lIns="339313" tIns="169654" rIns="424140" bIns="169654" rtlCol="0" anchor="ctr" anchorCtr="0">
            <a:normAutofit fontScale="77500" lnSpcReduction="20000"/>
          </a:bodyPr>
          <a:lstStyle/>
          <a:p>
            <a:pPr algn="ctr">
              <a:lnSpc>
                <a:spcPct val="80000"/>
              </a:lnSpc>
            </a:pPr>
            <a:r>
              <a:rPr lang="en-US" sz="3299" b="1" i="1" dirty="0">
                <a:solidFill>
                  <a:srgbClr val="C00000"/>
                </a:solidFill>
                <a:latin typeface="HELVETICA NEUE LT 97 BLACK COND" panose="02000503000000000000" pitchFamily="2" charset="0"/>
              </a:rPr>
              <a:t>SUB HEADING TEXT GOES HERE!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2ED32E3-6C60-9BD3-96DF-BD047965B10D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6072514" y="13590675"/>
            <a:ext cx="2196401" cy="36605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r">
              <a:lnSpc>
                <a:spcPct val="80000"/>
              </a:lnSpc>
            </a:pPr>
            <a:r>
              <a:rPr lang="en-US" sz="1980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FIND OUT MORE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C2E3417-5D0B-EB42-AD60-BD2F0CFC2EBA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4771636" y="13933519"/>
            <a:ext cx="3491220" cy="36605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r">
              <a:lnSpc>
                <a:spcPct val="80000"/>
              </a:lnSpc>
            </a:pPr>
            <a:r>
              <a:rPr lang="en-US" sz="2828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PH: 1234 567 890</a:t>
            </a:r>
          </a:p>
        </p:txBody>
      </p:sp>
      <p:grpSp>
        <p:nvGrpSpPr>
          <p:cNvPr id="21" name="object 3">
            <a:extLst>
              <a:ext uri="{FF2B5EF4-FFF2-40B4-BE49-F238E27FC236}">
                <a16:creationId xmlns:a16="http://schemas.microsoft.com/office/drawing/2014/main" id="{B64C451A-FC42-FB2F-5C51-EEF47679D777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18961" y="9163"/>
            <a:ext cx="10673080" cy="15111094"/>
            <a:chOff x="18961" y="9163"/>
            <a:chExt cx="10673080" cy="15111094"/>
          </a:xfrm>
        </p:grpSpPr>
        <p:sp>
          <p:nvSpPr>
            <p:cNvPr id="22" name="object 4">
              <a:extLst>
                <a:ext uri="{FF2B5EF4-FFF2-40B4-BE49-F238E27FC236}">
                  <a16:creationId xmlns:a16="http://schemas.microsoft.com/office/drawing/2014/main" id="{62403A75-54EA-860D-F61F-DE269C07DA2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44964" y="135166"/>
              <a:ext cx="10421620" cy="14857094"/>
            </a:xfrm>
            <a:custGeom>
              <a:avLst/>
              <a:gdLst/>
              <a:ahLst/>
              <a:cxnLst/>
              <a:rect l="l" t="t" r="r" b="b"/>
              <a:pathLst>
                <a:path w="10421620" h="14857094">
                  <a:moveTo>
                    <a:pt x="318503" y="0"/>
                  </a:moveTo>
                  <a:lnTo>
                    <a:pt x="271502" y="3459"/>
                  </a:lnTo>
                  <a:lnTo>
                    <a:pt x="226620" y="13507"/>
                  </a:lnTo>
                  <a:lnTo>
                    <a:pt x="184355" y="29647"/>
                  </a:lnTo>
                  <a:lnTo>
                    <a:pt x="145202" y="51382"/>
                  </a:lnTo>
                  <a:lnTo>
                    <a:pt x="109658" y="78216"/>
                  </a:lnTo>
                  <a:lnTo>
                    <a:pt x="78221" y="109653"/>
                  </a:lnTo>
                  <a:lnTo>
                    <a:pt x="51385" y="145196"/>
                  </a:lnTo>
                  <a:lnTo>
                    <a:pt x="29649" y="184349"/>
                  </a:lnTo>
                  <a:lnTo>
                    <a:pt x="13508" y="226616"/>
                  </a:lnTo>
                  <a:lnTo>
                    <a:pt x="3459" y="271499"/>
                  </a:lnTo>
                  <a:lnTo>
                    <a:pt x="0" y="318503"/>
                  </a:lnTo>
                  <a:lnTo>
                    <a:pt x="0" y="14538337"/>
                  </a:lnTo>
                  <a:lnTo>
                    <a:pt x="3459" y="14585341"/>
                  </a:lnTo>
                  <a:lnTo>
                    <a:pt x="13508" y="14630224"/>
                  </a:lnTo>
                  <a:lnTo>
                    <a:pt x="29649" y="14672491"/>
                  </a:lnTo>
                  <a:lnTo>
                    <a:pt x="51385" y="14711644"/>
                  </a:lnTo>
                  <a:lnTo>
                    <a:pt x="78221" y="14747187"/>
                  </a:lnTo>
                  <a:lnTo>
                    <a:pt x="109658" y="14778624"/>
                  </a:lnTo>
                  <a:lnTo>
                    <a:pt x="145202" y="14805458"/>
                  </a:lnTo>
                  <a:lnTo>
                    <a:pt x="184355" y="14827193"/>
                  </a:lnTo>
                  <a:lnTo>
                    <a:pt x="226620" y="14843333"/>
                  </a:lnTo>
                  <a:lnTo>
                    <a:pt x="271502" y="14853381"/>
                  </a:lnTo>
                  <a:lnTo>
                    <a:pt x="318503" y="14856841"/>
                  </a:lnTo>
                  <a:lnTo>
                    <a:pt x="10102532" y="14856841"/>
                  </a:lnTo>
                  <a:lnTo>
                    <a:pt x="10149536" y="14853381"/>
                  </a:lnTo>
                  <a:lnTo>
                    <a:pt x="10194419" y="14843333"/>
                  </a:lnTo>
                  <a:lnTo>
                    <a:pt x="10236685" y="14827193"/>
                  </a:lnTo>
                  <a:lnTo>
                    <a:pt x="10275838" y="14805458"/>
                  </a:lnTo>
                  <a:lnTo>
                    <a:pt x="10311381" y="14778624"/>
                  </a:lnTo>
                  <a:lnTo>
                    <a:pt x="10342818" y="14747187"/>
                  </a:lnTo>
                  <a:lnTo>
                    <a:pt x="10369653" y="14711644"/>
                  </a:lnTo>
                  <a:lnTo>
                    <a:pt x="10391388" y="14672491"/>
                  </a:lnTo>
                  <a:lnTo>
                    <a:pt x="10407528" y="14630224"/>
                  </a:lnTo>
                  <a:lnTo>
                    <a:pt x="10417576" y="14585341"/>
                  </a:lnTo>
                  <a:lnTo>
                    <a:pt x="10421035" y="14538337"/>
                  </a:lnTo>
                  <a:lnTo>
                    <a:pt x="10421035" y="318503"/>
                  </a:lnTo>
                  <a:lnTo>
                    <a:pt x="10417576" y="271499"/>
                  </a:lnTo>
                  <a:lnTo>
                    <a:pt x="10407528" y="226616"/>
                  </a:lnTo>
                  <a:lnTo>
                    <a:pt x="10391388" y="184349"/>
                  </a:lnTo>
                  <a:lnTo>
                    <a:pt x="10369653" y="145196"/>
                  </a:lnTo>
                  <a:lnTo>
                    <a:pt x="10342818" y="109653"/>
                  </a:lnTo>
                  <a:lnTo>
                    <a:pt x="10311381" y="78216"/>
                  </a:lnTo>
                  <a:lnTo>
                    <a:pt x="10275838" y="51382"/>
                  </a:lnTo>
                  <a:lnTo>
                    <a:pt x="10236685" y="29647"/>
                  </a:lnTo>
                  <a:lnTo>
                    <a:pt x="10194419" y="13507"/>
                  </a:lnTo>
                  <a:lnTo>
                    <a:pt x="10149536" y="3459"/>
                  </a:lnTo>
                  <a:lnTo>
                    <a:pt x="10102532" y="0"/>
                  </a:lnTo>
                  <a:lnTo>
                    <a:pt x="318503" y="0"/>
                  </a:lnTo>
                  <a:close/>
                </a:path>
              </a:pathLst>
            </a:custGeom>
            <a:ln w="25200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5">
              <a:extLst>
                <a:ext uri="{FF2B5EF4-FFF2-40B4-BE49-F238E27FC236}">
                  <a16:creationId xmlns:a16="http://schemas.microsoft.com/office/drawing/2014/main" id="{D9F17928-9043-8E4B-147F-D4C3307D8F41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8961" y="9169"/>
              <a:ext cx="10673080" cy="15111094"/>
            </a:xfrm>
            <a:custGeom>
              <a:avLst/>
              <a:gdLst/>
              <a:ahLst/>
              <a:cxnLst/>
              <a:rect l="l" t="t" r="r" b="b"/>
              <a:pathLst>
                <a:path w="10673079" h="15111094">
                  <a:moveTo>
                    <a:pt x="431114" y="15110816"/>
                  </a:moveTo>
                  <a:lnTo>
                    <a:pt x="12" y="14679321"/>
                  </a:lnTo>
                  <a:lnTo>
                    <a:pt x="0" y="15110816"/>
                  </a:lnTo>
                  <a:lnTo>
                    <a:pt x="431114" y="15110816"/>
                  </a:lnTo>
                  <a:close/>
                </a:path>
                <a:path w="10673079" h="15111094">
                  <a:moveTo>
                    <a:pt x="431114" y="0"/>
                  </a:moveTo>
                  <a:lnTo>
                    <a:pt x="0" y="0"/>
                  </a:lnTo>
                  <a:lnTo>
                    <a:pt x="0" y="431520"/>
                  </a:lnTo>
                  <a:lnTo>
                    <a:pt x="431114" y="0"/>
                  </a:lnTo>
                  <a:close/>
                </a:path>
                <a:path w="10673079" h="15111094">
                  <a:moveTo>
                    <a:pt x="10673029" y="14679295"/>
                  </a:moveTo>
                  <a:lnTo>
                    <a:pt x="10241915" y="15110816"/>
                  </a:lnTo>
                  <a:lnTo>
                    <a:pt x="10673029" y="15110816"/>
                  </a:lnTo>
                  <a:lnTo>
                    <a:pt x="10673029" y="14679295"/>
                  </a:lnTo>
                  <a:close/>
                </a:path>
                <a:path w="10673079" h="15111094">
                  <a:moveTo>
                    <a:pt x="10673029" y="12"/>
                  </a:moveTo>
                  <a:lnTo>
                    <a:pt x="10241915" y="12"/>
                  </a:lnTo>
                  <a:lnTo>
                    <a:pt x="10673029" y="431533"/>
                  </a:lnTo>
                  <a:lnTo>
                    <a:pt x="10673029" y="1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4" name="Picture 3" descr="A qr code with a few black squares&#10;&#10;Description automatically generated">
            <a:extLst>
              <a:ext uri="{FF2B5EF4-FFF2-40B4-BE49-F238E27FC236}">
                <a16:creationId xmlns:a16="http://schemas.microsoft.com/office/drawing/2014/main" id="{E2ADE945-DADD-6604-68B0-20E527FB79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28380" y="13560081"/>
            <a:ext cx="909331" cy="909331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A55D018D-D9EA-DF2C-A069-F40742D4474C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6804" y="-1848"/>
            <a:ext cx="10706526" cy="15155849"/>
            <a:chOff x="-6804" y="-1848"/>
            <a:chExt cx="10706526" cy="15155849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7D3C7045-361C-ADB3-F951-9F30DA596258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817" y="-1848"/>
              <a:ext cx="10672852" cy="1351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F7F30DA8-D97A-5BA7-06A1-32BE8953977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rot="5400000">
              <a:off x="3103151" y="7548047"/>
              <a:ext cx="15008509" cy="1593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C0E592D6-3884-F3AF-C75F-920729C55A91}"/>
                </a:ext>
              </a:extLst>
            </p:cNvPr>
            <p:cNvGrpSpPr>
              <a:grpSpLocks noGrp="1" noUngrp="1" noRot="1" noMove="1" noResize="1"/>
            </p:cNvGrpSpPr>
            <p:nvPr/>
          </p:nvGrpSpPr>
          <p:grpSpPr>
            <a:xfrm>
              <a:off x="-6804" y="145492"/>
              <a:ext cx="10706526" cy="15008509"/>
              <a:chOff x="-6804" y="145492"/>
              <a:chExt cx="10706526" cy="15008509"/>
            </a:xfrm>
          </p:grpSpPr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1FAFF52A-1858-5729-1D51-3C8F157218F1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6870" y="15018835"/>
                <a:ext cx="10672852" cy="13516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4FB4E8A5-A8B4-3D91-9B0F-8867726313E9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rot="5400000">
                <a:off x="-7431391" y="7570079"/>
                <a:ext cx="15008509" cy="15933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450317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AEFF02-9071-3549-C958-FFA850754D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">
            <a:extLst>
              <a:ext uri="{FF2B5EF4-FFF2-40B4-BE49-F238E27FC236}">
                <a16:creationId xmlns:a16="http://schemas.microsoft.com/office/drawing/2014/main" id="{55A703BF-32D6-6F9A-2211-B907EBEF0DC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1"/>
            <a:ext cx="10691813" cy="1511935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3F97B78-13E9-71A1-4A5A-1E2833A12A9A}"/>
              </a:ext>
            </a:extLst>
          </p:cNvPr>
          <p:cNvSpPr/>
          <p:nvPr/>
        </p:nvSpPr>
        <p:spPr>
          <a:xfrm>
            <a:off x="-139484" y="-1"/>
            <a:ext cx="2289380" cy="15119349"/>
          </a:xfrm>
          <a:prstGeom prst="rect">
            <a:avLst/>
          </a:prstGeom>
          <a:solidFill>
            <a:srgbClr val="E2E3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AE4162F-885D-6155-34C2-A7CC938E4CC8}"/>
              </a:ext>
            </a:extLst>
          </p:cNvPr>
          <p:cNvSpPr/>
          <p:nvPr/>
        </p:nvSpPr>
        <p:spPr>
          <a:xfrm>
            <a:off x="8541917" y="-2"/>
            <a:ext cx="2289380" cy="15119350"/>
          </a:xfrm>
          <a:prstGeom prst="rect">
            <a:avLst/>
          </a:prstGeom>
          <a:solidFill>
            <a:srgbClr val="E2E3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Placeholder 15">
            <a:extLst>
              <a:ext uri="{FF2B5EF4-FFF2-40B4-BE49-F238E27FC236}">
                <a16:creationId xmlns:a16="http://schemas.microsoft.com/office/drawing/2014/main" id="{3A598014-F263-F03D-2E71-611813CC67B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304" r="2304"/>
          <a:stretch/>
        </p:blipFill>
        <p:spPr>
          <a:xfrm>
            <a:off x="2034225" y="0"/>
            <a:ext cx="6787092" cy="15119351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26018130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E8A83F-EA38-0C72-3907-855721AF24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">
            <a:extLst>
              <a:ext uri="{FF2B5EF4-FFF2-40B4-BE49-F238E27FC236}">
                <a16:creationId xmlns:a16="http://schemas.microsoft.com/office/drawing/2014/main" id="{DD337B9D-4A24-3F24-9ABB-53ADA0CB377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1"/>
            <a:ext cx="10691813" cy="1511935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173E2B7-1D90-9FE0-418A-4A8C33BFB65D}"/>
              </a:ext>
            </a:extLst>
          </p:cNvPr>
          <p:cNvSpPr/>
          <p:nvPr/>
        </p:nvSpPr>
        <p:spPr>
          <a:xfrm>
            <a:off x="-139484" y="-1"/>
            <a:ext cx="2289380" cy="15119349"/>
          </a:xfrm>
          <a:prstGeom prst="rect">
            <a:avLst/>
          </a:prstGeom>
          <a:solidFill>
            <a:srgbClr val="E2E3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AC6F862-78DF-2E6E-0C55-B3329F516D67}"/>
              </a:ext>
            </a:extLst>
          </p:cNvPr>
          <p:cNvSpPr/>
          <p:nvPr/>
        </p:nvSpPr>
        <p:spPr>
          <a:xfrm>
            <a:off x="8541917" y="-2"/>
            <a:ext cx="2289380" cy="15119350"/>
          </a:xfrm>
          <a:prstGeom prst="rect">
            <a:avLst/>
          </a:prstGeom>
          <a:solidFill>
            <a:srgbClr val="E2E3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Placeholder 15">
            <a:extLst>
              <a:ext uri="{FF2B5EF4-FFF2-40B4-BE49-F238E27FC236}">
                <a16:creationId xmlns:a16="http://schemas.microsoft.com/office/drawing/2014/main" id="{99A60CC4-722F-F8CD-E5DF-325C3846941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304" r="2304"/>
          <a:stretch/>
        </p:blipFill>
        <p:spPr>
          <a:xfrm>
            <a:off x="2034225" y="0"/>
            <a:ext cx="6787092" cy="15119351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25823819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807D32-1A5A-7674-BD53-1CF1F0FF17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">
            <a:extLst>
              <a:ext uri="{FF2B5EF4-FFF2-40B4-BE49-F238E27FC236}">
                <a16:creationId xmlns:a16="http://schemas.microsoft.com/office/drawing/2014/main" id="{D1A94D91-270D-E7D1-F621-49BC026A462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1"/>
            <a:ext cx="10691813" cy="1511935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D19C80A-7B5C-28A4-0D85-52CFE01E8399}"/>
              </a:ext>
            </a:extLst>
          </p:cNvPr>
          <p:cNvSpPr/>
          <p:nvPr/>
        </p:nvSpPr>
        <p:spPr>
          <a:xfrm>
            <a:off x="-139484" y="-1"/>
            <a:ext cx="2289380" cy="15119349"/>
          </a:xfrm>
          <a:prstGeom prst="rect">
            <a:avLst/>
          </a:prstGeom>
          <a:solidFill>
            <a:srgbClr val="E2E3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35C4156-0CF8-74AD-7A28-83C563BA3E19}"/>
              </a:ext>
            </a:extLst>
          </p:cNvPr>
          <p:cNvSpPr/>
          <p:nvPr/>
        </p:nvSpPr>
        <p:spPr>
          <a:xfrm>
            <a:off x="8541917" y="-2"/>
            <a:ext cx="2289380" cy="15119350"/>
          </a:xfrm>
          <a:prstGeom prst="rect">
            <a:avLst/>
          </a:prstGeom>
          <a:solidFill>
            <a:srgbClr val="E2E3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Placeholder 15">
            <a:extLst>
              <a:ext uri="{FF2B5EF4-FFF2-40B4-BE49-F238E27FC236}">
                <a16:creationId xmlns:a16="http://schemas.microsoft.com/office/drawing/2014/main" id="{259EFDB6-8B2F-306A-9584-A49C5771C2B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304" r="2304"/>
          <a:stretch/>
        </p:blipFill>
        <p:spPr>
          <a:xfrm>
            <a:off x="2034225" y="0"/>
            <a:ext cx="6787092" cy="15119351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39807841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C53967-F29F-757D-66A2-F44D3885EF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">
            <a:extLst>
              <a:ext uri="{FF2B5EF4-FFF2-40B4-BE49-F238E27FC236}">
                <a16:creationId xmlns:a16="http://schemas.microsoft.com/office/drawing/2014/main" id="{FB79AA78-70E4-EB4B-FF46-C8EE0DB96CD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1"/>
            <a:ext cx="10691813" cy="1511935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FE90B89-01BB-F75F-67ED-F3F856530F99}"/>
              </a:ext>
            </a:extLst>
          </p:cNvPr>
          <p:cNvSpPr/>
          <p:nvPr/>
        </p:nvSpPr>
        <p:spPr>
          <a:xfrm>
            <a:off x="-139484" y="-1"/>
            <a:ext cx="2289380" cy="15119349"/>
          </a:xfrm>
          <a:prstGeom prst="rect">
            <a:avLst/>
          </a:prstGeom>
          <a:solidFill>
            <a:srgbClr val="E2E3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D71E526-AA23-0149-55D3-8D1D475E0540}"/>
              </a:ext>
            </a:extLst>
          </p:cNvPr>
          <p:cNvSpPr/>
          <p:nvPr/>
        </p:nvSpPr>
        <p:spPr>
          <a:xfrm>
            <a:off x="8541917" y="-2"/>
            <a:ext cx="2289380" cy="15119350"/>
          </a:xfrm>
          <a:prstGeom prst="rect">
            <a:avLst/>
          </a:prstGeom>
          <a:solidFill>
            <a:srgbClr val="E2E3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Placeholder 15">
            <a:extLst>
              <a:ext uri="{FF2B5EF4-FFF2-40B4-BE49-F238E27FC236}">
                <a16:creationId xmlns:a16="http://schemas.microsoft.com/office/drawing/2014/main" id="{05709E79-A3E7-7164-4B87-427152E89B2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304" r="2304"/>
          <a:stretch/>
        </p:blipFill>
        <p:spPr>
          <a:xfrm>
            <a:off x="2034225" y="0"/>
            <a:ext cx="6787092" cy="15119351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1637279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42CB04-42F9-5225-BC5E-FA54989614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">
            <a:extLst>
              <a:ext uri="{FF2B5EF4-FFF2-40B4-BE49-F238E27FC236}">
                <a16:creationId xmlns:a16="http://schemas.microsoft.com/office/drawing/2014/main" id="{A07179D4-BD5C-4205-ECB3-A243B860CE5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1"/>
            <a:ext cx="10691813" cy="1511935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064D57F-5277-616D-01F5-558CF30C7544}"/>
              </a:ext>
            </a:extLst>
          </p:cNvPr>
          <p:cNvSpPr/>
          <p:nvPr/>
        </p:nvSpPr>
        <p:spPr>
          <a:xfrm>
            <a:off x="-139484" y="-1"/>
            <a:ext cx="2289380" cy="15119349"/>
          </a:xfrm>
          <a:prstGeom prst="rect">
            <a:avLst/>
          </a:prstGeom>
          <a:solidFill>
            <a:srgbClr val="E2E3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D911EBA-7647-510B-D700-A8D921362EBA}"/>
              </a:ext>
            </a:extLst>
          </p:cNvPr>
          <p:cNvSpPr/>
          <p:nvPr/>
        </p:nvSpPr>
        <p:spPr>
          <a:xfrm>
            <a:off x="8541917" y="-2"/>
            <a:ext cx="2289380" cy="15119350"/>
          </a:xfrm>
          <a:prstGeom prst="rect">
            <a:avLst/>
          </a:prstGeom>
          <a:solidFill>
            <a:srgbClr val="E2E3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Placeholder 15">
            <a:extLst>
              <a:ext uri="{FF2B5EF4-FFF2-40B4-BE49-F238E27FC236}">
                <a16:creationId xmlns:a16="http://schemas.microsoft.com/office/drawing/2014/main" id="{D31A5B86-3CB8-C156-5BDA-3E47D3DA4A9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304" r="2304"/>
          <a:stretch/>
        </p:blipFill>
        <p:spPr>
          <a:xfrm>
            <a:off x="2034225" y="0"/>
            <a:ext cx="6787092" cy="15119351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42920122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2FC66FFA-0F3C-FC27-A450-3D257D4D314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pic" sz="quarter" idx="10"/>
          </p:nvPr>
        </p:nvSpPr>
        <p:spPr>
          <a:xfrm>
            <a:off x="143918" y="135165"/>
            <a:ext cx="10402932" cy="14849019"/>
          </a:xfrm>
        </p:spPr>
        <p:txBody>
          <a:bodyPr/>
          <a:lstStyle/>
          <a:p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E3C99E20-9733-3A12-0271-BAC8E2347372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57334" y="6415091"/>
            <a:ext cx="10721218" cy="8672018"/>
            <a:chOff x="-41123" y="4536501"/>
            <a:chExt cx="7581626" cy="6132512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5BE8F252-9B09-48BA-ADD9-BFACC094A416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/>
            <a:srcRect l="934" t="54746" r="-934" b="-627"/>
            <a:stretch/>
          </p:blipFill>
          <p:spPr>
            <a:xfrm>
              <a:off x="-41123" y="5752406"/>
              <a:ext cx="7581626" cy="4916607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F9E433CE-879E-219E-4A49-15E00AFB0608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/>
            <a:srcRect l="56745" t="43403" r="-934" b="-627"/>
            <a:stretch/>
          </p:blipFill>
          <p:spPr>
            <a:xfrm>
              <a:off x="4189615" y="4536501"/>
              <a:ext cx="3350254" cy="6132184"/>
            </a:xfrm>
            <a:prstGeom prst="rect">
              <a:avLst/>
            </a:prstGeom>
          </p:spPr>
        </p:pic>
      </p:grp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56EC20FD-4DC2-1308-0CB7-495B3AE11CF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8481790" y="13176880"/>
            <a:ext cx="1204116" cy="1204116"/>
          </a:xfrm>
          <a:prstGeom prst="roundRect">
            <a:avLst/>
          </a:prstGeom>
          <a:solidFill>
            <a:schemeClr val="bg1"/>
          </a:solidFill>
          <a:ln w="317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99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0D0557F5-CC73-1953-87C4-62012C5DB1A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8289" y="11424909"/>
            <a:ext cx="6280861" cy="705339"/>
          </a:xfrm>
          <a:prstGeom prst="rect">
            <a:avLst/>
          </a:prstGeom>
        </p:spPr>
      </p:pic>
      <p:pic>
        <p:nvPicPr>
          <p:cNvPr id="4" name="Picture 3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2C2DD731-12C7-7027-9924-FB14C7D5E9F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/>
          <a:srcRect l="1318" t="1004" r="1349" b="75032"/>
          <a:stretch/>
        </p:blipFill>
        <p:spPr>
          <a:xfrm>
            <a:off x="143917" y="134701"/>
            <a:ext cx="10402932" cy="362014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6DD0CB9-1D5B-A38B-F43A-FF091116EFB3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5407483" y="8584864"/>
            <a:ext cx="4135770" cy="3115037"/>
          </a:xfrm>
          <a:prstGeom prst="rect">
            <a:avLst/>
          </a:prstGeom>
          <a:noFill/>
        </p:spPr>
        <p:txBody>
          <a:bodyPr wrap="square" lIns="50908" tIns="0" rIns="0" bIns="0" rtlCol="0" anchor="ctr" anchorCtr="0">
            <a:normAutofit/>
          </a:bodyPr>
          <a:lstStyle/>
          <a:p>
            <a:pPr algn="r">
              <a:lnSpc>
                <a:spcPct val="80000"/>
              </a:lnSpc>
            </a:pPr>
            <a:r>
              <a:rPr lang="en-US" sz="5656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HEADING GOES HERE</a:t>
            </a:r>
            <a:br>
              <a:rPr lang="en-US" sz="5656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</a:br>
            <a:r>
              <a:rPr lang="en-US" sz="5656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3 LINE MAX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D08CE44-1394-AC33-8929-F14D1327B2CA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4787030" y="11624172"/>
            <a:ext cx="4780277" cy="36605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r">
              <a:lnSpc>
                <a:spcPct val="80000"/>
              </a:lnSpc>
            </a:pPr>
            <a:r>
              <a:rPr lang="en-US" sz="2828" b="1" i="1" dirty="0">
                <a:solidFill>
                  <a:schemeClr val="bg1"/>
                </a:solidFill>
                <a:latin typeface="HELVETICA NEUE LT 77 BOLD CONDE" panose="02000503000000000000" pitchFamily="2" charset="0"/>
              </a:rPr>
              <a:t>SUB HEADING TEXT GOES HERE!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9B770ED-0E18-74C9-A740-0DEC0AB2F847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6072514" y="13444688"/>
            <a:ext cx="2196401" cy="36605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r">
              <a:lnSpc>
                <a:spcPct val="80000"/>
              </a:lnSpc>
            </a:pPr>
            <a:r>
              <a:rPr lang="en-US" sz="1980" b="1" i="1" dirty="0">
                <a:solidFill>
                  <a:schemeClr val="bg1">
                    <a:lumMod val="65000"/>
                  </a:schemeClr>
                </a:solidFill>
                <a:latin typeface="HELVETICA NEUE LT 97 BLACK COND" panose="02000503000000000000" pitchFamily="2" charset="0"/>
              </a:rPr>
              <a:t>FIND OUT MORE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C15AA4F-AF92-C5F5-8A8E-CD94605197D9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4771636" y="13787533"/>
            <a:ext cx="3491220" cy="36605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r">
              <a:lnSpc>
                <a:spcPct val="80000"/>
              </a:lnSpc>
            </a:pPr>
            <a:r>
              <a:rPr lang="en-US" sz="2828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PH: 1234 567 890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A79AA03-1DC4-BD71-6254-FE5BDD4C3000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5019115" y="12411445"/>
            <a:ext cx="4459106" cy="53034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r">
              <a:lnSpc>
                <a:spcPct val="80000"/>
              </a:lnSpc>
            </a:pPr>
            <a:r>
              <a:rPr lang="en-US" sz="1697" b="1" i="1" dirty="0">
                <a:solidFill>
                  <a:schemeClr val="bg1">
                    <a:lumMod val="65000"/>
                  </a:schemeClr>
                </a:solidFill>
                <a:latin typeface="HELVETICA NEUE LT 97 BLACK COND" panose="02000503000000000000" pitchFamily="2" charset="0"/>
              </a:rPr>
              <a:t>FIND OUT MOREFIND OUT MORE FIND OUT MORE FIND OUT MOREFIND OUT MORE FIND OUT MORE</a:t>
            </a:r>
          </a:p>
        </p:txBody>
      </p:sp>
      <p:grpSp>
        <p:nvGrpSpPr>
          <p:cNvPr id="20" name="object 3">
            <a:extLst>
              <a:ext uri="{FF2B5EF4-FFF2-40B4-BE49-F238E27FC236}">
                <a16:creationId xmlns:a16="http://schemas.microsoft.com/office/drawing/2014/main" id="{60B441FE-7FF4-48ED-3366-EC6D2014EF47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18961" y="9163"/>
            <a:ext cx="10673080" cy="15111094"/>
            <a:chOff x="18961" y="9163"/>
            <a:chExt cx="10673080" cy="15111094"/>
          </a:xfrm>
        </p:grpSpPr>
        <p:sp>
          <p:nvSpPr>
            <p:cNvPr id="21" name="object 4">
              <a:extLst>
                <a:ext uri="{FF2B5EF4-FFF2-40B4-BE49-F238E27FC236}">
                  <a16:creationId xmlns:a16="http://schemas.microsoft.com/office/drawing/2014/main" id="{50192F08-4132-632F-6094-7ECC9384DE1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44964" y="135166"/>
              <a:ext cx="10421620" cy="14857094"/>
            </a:xfrm>
            <a:custGeom>
              <a:avLst/>
              <a:gdLst/>
              <a:ahLst/>
              <a:cxnLst/>
              <a:rect l="l" t="t" r="r" b="b"/>
              <a:pathLst>
                <a:path w="10421620" h="14857094">
                  <a:moveTo>
                    <a:pt x="318503" y="0"/>
                  </a:moveTo>
                  <a:lnTo>
                    <a:pt x="271502" y="3459"/>
                  </a:lnTo>
                  <a:lnTo>
                    <a:pt x="226620" y="13507"/>
                  </a:lnTo>
                  <a:lnTo>
                    <a:pt x="184355" y="29647"/>
                  </a:lnTo>
                  <a:lnTo>
                    <a:pt x="145202" y="51382"/>
                  </a:lnTo>
                  <a:lnTo>
                    <a:pt x="109658" y="78216"/>
                  </a:lnTo>
                  <a:lnTo>
                    <a:pt x="78221" y="109653"/>
                  </a:lnTo>
                  <a:lnTo>
                    <a:pt x="51385" y="145196"/>
                  </a:lnTo>
                  <a:lnTo>
                    <a:pt x="29649" y="184349"/>
                  </a:lnTo>
                  <a:lnTo>
                    <a:pt x="13508" y="226616"/>
                  </a:lnTo>
                  <a:lnTo>
                    <a:pt x="3459" y="271499"/>
                  </a:lnTo>
                  <a:lnTo>
                    <a:pt x="0" y="318503"/>
                  </a:lnTo>
                  <a:lnTo>
                    <a:pt x="0" y="14538337"/>
                  </a:lnTo>
                  <a:lnTo>
                    <a:pt x="3459" y="14585341"/>
                  </a:lnTo>
                  <a:lnTo>
                    <a:pt x="13508" y="14630224"/>
                  </a:lnTo>
                  <a:lnTo>
                    <a:pt x="29649" y="14672491"/>
                  </a:lnTo>
                  <a:lnTo>
                    <a:pt x="51385" y="14711644"/>
                  </a:lnTo>
                  <a:lnTo>
                    <a:pt x="78221" y="14747187"/>
                  </a:lnTo>
                  <a:lnTo>
                    <a:pt x="109658" y="14778624"/>
                  </a:lnTo>
                  <a:lnTo>
                    <a:pt x="145202" y="14805458"/>
                  </a:lnTo>
                  <a:lnTo>
                    <a:pt x="184355" y="14827193"/>
                  </a:lnTo>
                  <a:lnTo>
                    <a:pt x="226620" y="14843333"/>
                  </a:lnTo>
                  <a:lnTo>
                    <a:pt x="271502" y="14853381"/>
                  </a:lnTo>
                  <a:lnTo>
                    <a:pt x="318503" y="14856841"/>
                  </a:lnTo>
                  <a:lnTo>
                    <a:pt x="10102532" y="14856841"/>
                  </a:lnTo>
                  <a:lnTo>
                    <a:pt x="10149536" y="14853381"/>
                  </a:lnTo>
                  <a:lnTo>
                    <a:pt x="10194419" y="14843333"/>
                  </a:lnTo>
                  <a:lnTo>
                    <a:pt x="10236685" y="14827193"/>
                  </a:lnTo>
                  <a:lnTo>
                    <a:pt x="10275838" y="14805458"/>
                  </a:lnTo>
                  <a:lnTo>
                    <a:pt x="10311381" y="14778624"/>
                  </a:lnTo>
                  <a:lnTo>
                    <a:pt x="10342818" y="14747187"/>
                  </a:lnTo>
                  <a:lnTo>
                    <a:pt x="10369653" y="14711644"/>
                  </a:lnTo>
                  <a:lnTo>
                    <a:pt x="10391388" y="14672491"/>
                  </a:lnTo>
                  <a:lnTo>
                    <a:pt x="10407528" y="14630224"/>
                  </a:lnTo>
                  <a:lnTo>
                    <a:pt x="10417576" y="14585341"/>
                  </a:lnTo>
                  <a:lnTo>
                    <a:pt x="10421035" y="14538337"/>
                  </a:lnTo>
                  <a:lnTo>
                    <a:pt x="10421035" y="318503"/>
                  </a:lnTo>
                  <a:lnTo>
                    <a:pt x="10417576" y="271499"/>
                  </a:lnTo>
                  <a:lnTo>
                    <a:pt x="10407528" y="226616"/>
                  </a:lnTo>
                  <a:lnTo>
                    <a:pt x="10391388" y="184349"/>
                  </a:lnTo>
                  <a:lnTo>
                    <a:pt x="10369653" y="145196"/>
                  </a:lnTo>
                  <a:lnTo>
                    <a:pt x="10342818" y="109653"/>
                  </a:lnTo>
                  <a:lnTo>
                    <a:pt x="10311381" y="78216"/>
                  </a:lnTo>
                  <a:lnTo>
                    <a:pt x="10275838" y="51382"/>
                  </a:lnTo>
                  <a:lnTo>
                    <a:pt x="10236685" y="29647"/>
                  </a:lnTo>
                  <a:lnTo>
                    <a:pt x="10194419" y="13507"/>
                  </a:lnTo>
                  <a:lnTo>
                    <a:pt x="10149536" y="3459"/>
                  </a:lnTo>
                  <a:lnTo>
                    <a:pt x="10102532" y="0"/>
                  </a:lnTo>
                  <a:lnTo>
                    <a:pt x="318503" y="0"/>
                  </a:lnTo>
                  <a:close/>
                </a:path>
              </a:pathLst>
            </a:custGeom>
            <a:ln w="25200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5">
              <a:extLst>
                <a:ext uri="{FF2B5EF4-FFF2-40B4-BE49-F238E27FC236}">
                  <a16:creationId xmlns:a16="http://schemas.microsoft.com/office/drawing/2014/main" id="{965F13E8-BD2E-CA0A-4F94-4FBF49C7F419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8961" y="9169"/>
              <a:ext cx="10673080" cy="15111094"/>
            </a:xfrm>
            <a:custGeom>
              <a:avLst/>
              <a:gdLst/>
              <a:ahLst/>
              <a:cxnLst/>
              <a:rect l="l" t="t" r="r" b="b"/>
              <a:pathLst>
                <a:path w="10673079" h="15111094">
                  <a:moveTo>
                    <a:pt x="431114" y="15110816"/>
                  </a:moveTo>
                  <a:lnTo>
                    <a:pt x="12" y="14679321"/>
                  </a:lnTo>
                  <a:lnTo>
                    <a:pt x="0" y="15110816"/>
                  </a:lnTo>
                  <a:lnTo>
                    <a:pt x="431114" y="15110816"/>
                  </a:lnTo>
                  <a:close/>
                </a:path>
                <a:path w="10673079" h="15111094">
                  <a:moveTo>
                    <a:pt x="431114" y="0"/>
                  </a:moveTo>
                  <a:lnTo>
                    <a:pt x="0" y="0"/>
                  </a:lnTo>
                  <a:lnTo>
                    <a:pt x="0" y="431520"/>
                  </a:lnTo>
                  <a:lnTo>
                    <a:pt x="431114" y="0"/>
                  </a:lnTo>
                  <a:close/>
                </a:path>
                <a:path w="10673079" h="15111094">
                  <a:moveTo>
                    <a:pt x="10673029" y="14679295"/>
                  </a:moveTo>
                  <a:lnTo>
                    <a:pt x="10241915" y="15110816"/>
                  </a:lnTo>
                  <a:lnTo>
                    <a:pt x="10673029" y="15110816"/>
                  </a:lnTo>
                  <a:lnTo>
                    <a:pt x="10673029" y="14679295"/>
                  </a:lnTo>
                  <a:close/>
                </a:path>
                <a:path w="10673079" h="15111094">
                  <a:moveTo>
                    <a:pt x="10673029" y="12"/>
                  </a:moveTo>
                  <a:lnTo>
                    <a:pt x="10241915" y="12"/>
                  </a:lnTo>
                  <a:lnTo>
                    <a:pt x="10673029" y="431533"/>
                  </a:lnTo>
                  <a:lnTo>
                    <a:pt x="10673029" y="1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5" name="Picture 4" descr="A qr code with a few black squares&#10;&#10;Description automatically generated">
            <a:extLst>
              <a:ext uri="{FF2B5EF4-FFF2-40B4-BE49-F238E27FC236}">
                <a16:creationId xmlns:a16="http://schemas.microsoft.com/office/drawing/2014/main" id="{58BCF146-D656-ED03-4DD3-D2418F90270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28380" y="13332867"/>
            <a:ext cx="909331" cy="909331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7A3DDD89-810C-6F64-C8EA-350517F59134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7880" y="0"/>
            <a:ext cx="10706526" cy="15155849"/>
            <a:chOff x="-6804" y="-1848"/>
            <a:chExt cx="10706526" cy="15155849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5F80D376-3062-52C3-7A51-1CEF6BB8F94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817" y="-1848"/>
              <a:ext cx="10672852" cy="1351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8E4E1D89-9EA9-3DEC-D523-E24990F4C688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rot="5400000">
              <a:off x="3103151" y="7548047"/>
              <a:ext cx="15008509" cy="1593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44921920-228A-1DC6-72BC-3530E0BD10B9}"/>
                </a:ext>
              </a:extLst>
            </p:cNvPr>
            <p:cNvGrpSpPr>
              <a:grpSpLocks noGrp="1" noUngrp="1" noRot="1" noMove="1" noResize="1"/>
            </p:cNvGrpSpPr>
            <p:nvPr/>
          </p:nvGrpSpPr>
          <p:grpSpPr>
            <a:xfrm>
              <a:off x="-6804" y="145492"/>
              <a:ext cx="10706526" cy="15008509"/>
              <a:chOff x="-6804" y="145492"/>
              <a:chExt cx="10706526" cy="15008509"/>
            </a:xfrm>
          </p:grpSpPr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08296CB7-DD19-D63C-8C8B-77608986C4DE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6870" y="15018835"/>
                <a:ext cx="10672852" cy="13516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55AC54CD-856F-8198-8907-E4B84CC8AD99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rot="5400000">
                <a:off x="-7431391" y="7570079"/>
                <a:ext cx="15008509" cy="15933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481009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06269E-DD80-5784-6C6D-80885CF53B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304E2D3D-022A-0161-2835-C4F4C02C7D8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pic" sz="quarter" idx="10"/>
          </p:nvPr>
        </p:nvSpPr>
        <p:spPr>
          <a:xfrm>
            <a:off x="125229" y="134254"/>
            <a:ext cx="10395442" cy="14468412"/>
          </a:xfrm>
        </p:spPr>
        <p:txBody>
          <a:bodyPr/>
          <a:lstStyle/>
          <a:p>
            <a:endParaRPr lang="en-US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47343F18-2985-AB00-F47E-AD93244C3578}"/>
              </a:ext>
            </a:extLst>
          </p:cNvPr>
          <p:cNvGrpSpPr>
            <a:grpSpLocks/>
          </p:cNvGrpSpPr>
          <p:nvPr/>
        </p:nvGrpSpPr>
        <p:grpSpPr>
          <a:xfrm>
            <a:off x="131987" y="170471"/>
            <a:ext cx="10436955" cy="14865677"/>
            <a:chOff x="0" y="12043"/>
            <a:chExt cx="7559675" cy="10679758"/>
          </a:xfrm>
        </p:grpSpPr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007A2EA0-98B6-0BBA-476E-944BC45A19E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-1" t="68968" r="21" b="-104"/>
            <a:stretch/>
          </p:blipFill>
          <p:spPr>
            <a:xfrm>
              <a:off x="0" y="7362457"/>
              <a:ext cx="7558088" cy="3329344"/>
            </a:xfrm>
            <a:prstGeom prst="rect">
              <a:avLst/>
            </a:prstGeom>
          </p:spPr>
        </p:pic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C692CC48-934F-B762-F1B7-5DC5A99F2E2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55572" t="111" r="21" b="31150"/>
            <a:stretch/>
          </p:blipFill>
          <p:spPr>
            <a:xfrm>
              <a:off x="4202723" y="12043"/>
              <a:ext cx="3356952" cy="7350085"/>
            </a:xfrm>
            <a:prstGeom prst="rect">
              <a:avLst/>
            </a:prstGeom>
          </p:spPr>
        </p:pic>
      </p:grpSp>
      <p:pic>
        <p:nvPicPr>
          <p:cNvPr id="28" name="Picture 27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12A414E4-500A-07A7-92D0-3709E1B378E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rcRect b="75032"/>
          <a:stretch/>
        </p:blipFill>
        <p:spPr>
          <a:xfrm>
            <a:off x="28462" y="8390"/>
            <a:ext cx="10687933" cy="3771853"/>
          </a:xfrm>
          <a:prstGeom prst="rect">
            <a:avLst/>
          </a:prstGeom>
        </p:spPr>
      </p:pic>
      <p:grpSp>
        <p:nvGrpSpPr>
          <p:cNvPr id="36" name="object 3">
            <a:extLst>
              <a:ext uri="{FF2B5EF4-FFF2-40B4-BE49-F238E27FC236}">
                <a16:creationId xmlns:a16="http://schemas.microsoft.com/office/drawing/2014/main" id="{83AB73BD-D837-A9D5-E469-F7546EABDF4F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18961" y="9163"/>
            <a:ext cx="10673080" cy="15111094"/>
            <a:chOff x="18961" y="9163"/>
            <a:chExt cx="10673080" cy="15111094"/>
          </a:xfrm>
        </p:grpSpPr>
        <p:sp>
          <p:nvSpPr>
            <p:cNvPr id="37" name="object 4">
              <a:extLst>
                <a:ext uri="{FF2B5EF4-FFF2-40B4-BE49-F238E27FC236}">
                  <a16:creationId xmlns:a16="http://schemas.microsoft.com/office/drawing/2014/main" id="{B066A3ED-CB92-D186-3BA6-3B48695BE7E0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44964" y="135166"/>
              <a:ext cx="10421620" cy="14857094"/>
            </a:xfrm>
            <a:custGeom>
              <a:avLst/>
              <a:gdLst/>
              <a:ahLst/>
              <a:cxnLst/>
              <a:rect l="l" t="t" r="r" b="b"/>
              <a:pathLst>
                <a:path w="10421620" h="14857094">
                  <a:moveTo>
                    <a:pt x="318503" y="0"/>
                  </a:moveTo>
                  <a:lnTo>
                    <a:pt x="271502" y="3459"/>
                  </a:lnTo>
                  <a:lnTo>
                    <a:pt x="226620" y="13507"/>
                  </a:lnTo>
                  <a:lnTo>
                    <a:pt x="184355" y="29647"/>
                  </a:lnTo>
                  <a:lnTo>
                    <a:pt x="145202" y="51382"/>
                  </a:lnTo>
                  <a:lnTo>
                    <a:pt x="109658" y="78216"/>
                  </a:lnTo>
                  <a:lnTo>
                    <a:pt x="78221" y="109653"/>
                  </a:lnTo>
                  <a:lnTo>
                    <a:pt x="51385" y="145196"/>
                  </a:lnTo>
                  <a:lnTo>
                    <a:pt x="29649" y="184349"/>
                  </a:lnTo>
                  <a:lnTo>
                    <a:pt x="13508" y="226616"/>
                  </a:lnTo>
                  <a:lnTo>
                    <a:pt x="3459" y="271499"/>
                  </a:lnTo>
                  <a:lnTo>
                    <a:pt x="0" y="318503"/>
                  </a:lnTo>
                  <a:lnTo>
                    <a:pt x="0" y="14538337"/>
                  </a:lnTo>
                  <a:lnTo>
                    <a:pt x="3459" y="14585341"/>
                  </a:lnTo>
                  <a:lnTo>
                    <a:pt x="13508" y="14630224"/>
                  </a:lnTo>
                  <a:lnTo>
                    <a:pt x="29649" y="14672491"/>
                  </a:lnTo>
                  <a:lnTo>
                    <a:pt x="51385" y="14711644"/>
                  </a:lnTo>
                  <a:lnTo>
                    <a:pt x="78221" y="14747187"/>
                  </a:lnTo>
                  <a:lnTo>
                    <a:pt x="109658" y="14778624"/>
                  </a:lnTo>
                  <a:lnTo>
                    <a:pt x="145202" y="14805458"/>
                  </a:lnTo>
                  <a:lnTo>
                    <a:pt x="184355" y="14827193"/>
                  </a:lnTo>
                  <a:lnTo>
                    <a:pt x="226620" y="14843333"/>
                  </a:lnTo>
                  <a:lnTo>
                    <a:pt x="271502" y="14853381"/>
                  </a:lnTo>
                  <a:lnTo>
                    <a:pt x="318503" y="14856841"/>
                  </a:lnTo>
                  <a:lnTo>
                    <a:pt x="10102532" y="14856841"/>
                  </a:lnTo>
                  <a:lnTo>
                    <a:pt x="10149536" y="14853381"/>
                  </a:lnTo>
                  <a:lnTo>
                    <a:pt x="10194419" y="14843333"/>
                  </a:lnTo>
                  <a:lnTo>
                    <a:pt x="10236685" y="14827193"/>
                  </a:lnTo>
                  <a:lnTo>
                    <a:pt x="10275838" y="14805458"/>
                  </a:lnTo>
                  <a:lnTo>
                    <a:pt x="10311381" y="14778624"/>
                  </a:lnTo>
                  <a:lnTo>
                    <a:pt x="10342818" y="14747187"/>
                  </a:lnTo>
                  <a:lnTo>
                    <a:pt x="10369653" y="14711644"/>
                  </a:lnTo>
                  <a:lnTo>
                    <a:pt x="10391388" y="14672491"/>
                  </a:lnTo>
                  <a:lnTo>
                    <a:pt x="10407528" y="14630224"/>
                  </a:lnTo>
                  <a:lnTo>
                    <a:pt x="10417576" y="14585341"/>
                  </a:lnTo>
                  <a:lnTo>
                    <a:pt x="10421035" y="14538337"/>
                  </a:lnTo>
                  <a:lnTo>
                    <a:pt x="10421035" y="318503"/>
                  </a:lnTo>
                  <a:lnTo>
                    <a:pt x="10417576" y="271499"/>
                  </a:lnTo>
                  <a:lnTo>
                    <a:pt x="10407528" y="226616"/>
                  </a:lnTo>
                  <a:lnTo>
                    <a:pt x="10391388" y="184349"/>
                  </a:lnTo>
                  <a:lnTo>
                    <a:pt x="10369653" y="145196"/>
                  </a:lnTo>
                  <a:lnTo>
                    <a:pt x="10342818" y="109653"/>
                  </a:lnTo>
                  <a:lnTo>
                    <a:pt x="10311381" y="78216"/>
                  </a:lnTo>
                  <a:lnTo>
                    <a:pt x="10275838" y="51382"/>
                  </a:lnTo>
                  <a:lnTo>
                    <a:pt x="10236685" y="29647"/>
                  </a:lnTo>
                  <a:lnTo>
                    <a:pt x="10194419" y="13507"/>
                  </a:lnTo>
                  <a:lnTo>
                    <a:pt x="10149536" y="3459"/>
                  </a:lnTo>
                  <a:lnTo>
                    <a:pt x="10102532" y="0"/>
                  </a:lnTo>
                  <a:lnTo>
                    <a:pt x="318503" y="0"/>
                  </a:lnTo>
                  <a:close/>
                </a:path>
              </a:pathLst>
            </a:custGeom>
            <a:ln w="25200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5">
              <a:extLst>
                <a:ext uri="{FF2B5EF4-FFF2-40B4-BE49-F238E27FC236}">
                  <a16:creationId xmlns:a16="http://schemas.microsoft.com/office/drawing/2014/main" id="{0C48C08D-19F7-A650-9C18-9BCF03871270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8961" y="9169"/>
              <a:ext cx="10673080" cy="15111094"/>
            </a:xfrm>
            <a:custGeom>
              <a:avLst/>
              <a:gdLst/>
              <a:ahLst/>
              <a:cxnLst/>
              <a:rect l="l" t="t" r="r" b="b"/>
              <a:pathLst>
                <a:path w="10673079" h="15111094">
                  <a:moveTo>
                    <a:pt x="431114" y="15110816"/>
                  </a:moveTo>
                  <a:lnTo>
                    <a:pt x="12" y="14679321"/>
                  </a:lnTo>
                  <a:lnTo>
                    <a:pt x="0" y="15110816"/>
                  </a:lnTo>
                  <a:lnTo>
                    <a:pt x="431114" y="15110816"/>
                  </a:lnTo>
                  <a:close/>
                </a:path>
                <a:path w="10673079" h="15111094">
                  <a:moveTo>
                    <a:pt x="431114" y="0"/>
                  </a:moveTo>
                  <a:lnTo>
                    <a:pt x="0" y="0"/>
                  </a:lnTo>
                  <a:lnTo>
                    <a:pt x="0" y="431520"/>
                  </a:lnTo>
                  <a:lnTo>
                    <a:pt x="431114" y="0"/>
                  </a:lnTo>
                  <a:close/>
                </a:path>
                <a:path w="10673079" h="15111094">
                  <a:moveTo>
                    <a:pt x="10673029" y="14679295"/>
                  </a:moveTo>
                  <a:lnTo>
                    <a:pt x="10241915" y="15110816"/>
                  </a:lnTo>
                  <a:lnTo>
                    <a:pt x="10673029" y="15110816"/>
                  </a:lnTo>
                  <a:lnTo>
                    <a:pt x="10673029" y="14679295"/>
                  </a:lnTo>
                  <a:close/>
                </a:path>
                <a:path w="10673079" h="15111094">
                  <a:moveTo>
                    <a:pt x="10673029" y="12"/>
                  </a:moveTo>
                  <a:lnTo>
                    <a:pt x="10241915" y="12"/>
                  </a:lnTo>
                  <a:lnTo>
                    <a:pt x="10673029" y="431533"/>
                  </a:lnTo>
                  <a:lnTo>
                    <a:pt x="10673029" y="1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0045548E-6341-A148-9F2F-A13BD6CD990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8507190" y="13423949"/>
            <a:ext cx="1204116" cy="1204116"/>
          </a:xfrm>
          <a:prstGeom prst="roundRect">
            <a:avLst/>
          </a:prstGeom>
          <a:solidFill>
            <a:schemeClr val="bg1"/>
          </a:solidFill>
          <a:ln w="317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99"/>
          </a:p>
        </p:txBody>
      </p:sp>
      <p:grpSp>
        <p:nvGrpSpPr>
          <p:cNvPr id="29" name="object 3">
            <a:extLst>
              <a:ext uri="{FF2B5EF4-FFF2-40B4-BE49-F238E27FC236}">
                <a16:creationId xmlns:a16="http://schemas.microsoft.com/office/drawing/2014/main" id="{F982FDA4-54AD-D28D-BE47-D0156DB90938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26219" y="25405"/>
            <a:ext cx="10691074" cy="15119799"/>
            <a:chOff x="0" y="3"/>
            <a:chExt cx="7560309" cy="10692130"/>
          </a:xfrm>
        </p:grpSpPr>
        <p:sp>
          <p:nvSpPr>
            <p:cNvPr id="34" name="object 4">
              <a:extLst>
                <a:ext uri="{FF2B5EF4-FFF2-40B4-BE49-F238E27FC236}">
                  <a16:creationId xmlns:a16="http://schemas.microsoft.com/office/drawing/2014/main" id="{ED6EC00D-7263-0A53-96D1-A98C7F1A467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0004" y="90003"/>
              <a:ext cx="7380605" cy="10512425"/>
            </a:xfrm>
            <a:custGeom>
              <a:avLst/>
              <a:gdLst/>
              <a:ahLst/>
              <a:cxnLst/>
              <a:rect l="l" t="t" r="r" b="b"/>
              <a:pathLst>
                <a:path w="7380605" h="10512425">
                  <a:moveTo>
                    <a:pt x="227495" y="0"/>
                  </a:moveTo>
                  <a:lnTo>
                    <a:pt x="181705" y="4630"/>
                  </a:lnTo>
                  <a:lnTo>
                    <a:pt x="139029" y="17906"/>
                  </a:lnTo>
                  <a:lnTo>
                    <a:pt x="100390" y="38906"/>
                  </a:lnTo>
                  <a:lnTo>
                    <a:pt x="66708" y="66708"/>
                  </a:lnTo>
                  <a:lnTo>
                    <a:pt x="38906" y="100390"/>
                  </a:lnTo>
                  <a:lnTo>
                    <a:pt x="17906" y="139029"/>
                  </a:lnTo>
                  <a:lnTo>
                    <a:pt x="4630" y="181705"/>
                  </a:lnTo>
                  <a:lnTo>
                    <a:pt x="0" y="227495"/>
                  </a:lnTo>
                  <a:lnTo>
                    <a:pt x="0" y="10284498"/>
                  </a:lnTo>
                  <a:lnTo>
                    <a:pt x="4630" y="10330291"/>
                  </a:lnTo>
                  <a:lnTo>
                    <a:pt x="17906" y="10372968"/>
                  </a:lnTo>
                  <a:lnTo>
                    <a:pt x="38906" y="10411608"/>
                  </a:lnTo>
                  <a:lnTo>
                    <a:pt x="66708" y="10445289"/>
                  </a:lnTo>
                  <a:lnTo>
                    <a:pt x="100390" y="10473090"/>
                  </a:lnTo>
                  <a:lnTo>
                    <a:pt x="139029" y="10494088"/>
                  </a:lnTo>
                  <a:lnTo>
                    <a:pt x="181705" y="10507363"/>
                  </a:lnTo>
                  <a:lnTo>
                    <a:pt x="227495" y="10511993"/>
                  </a:lnTo>
                  <a:lnTo>
                    <a:pt x="7152500" y="10511993"/>
                  </a:lnTo>
                  <a:lnTo>
                    <a:pt x="7198289" y="10507363"/>
                  </a:lnTo>
                  <a:lnTo>
                    <a:pt x="7240965" y="10494088"/>
                  </a:lnTo>
                  <a:lnTo>
                    <a:pt x="7279605" y="10473090"/>
                  </a:lnTo>
                  <a:lnTo>
                    <a:pt x="7313287" y="10445289"/>
                  </a:lnTo>
                  <a:lnTo>
                    <a:pt x="7341088" y="10411608"/>
                  </a:lnTo>
                  <a:lnTo>
                    <a:pt x="7362088" y="10372968"/>
                  </a:lnTo>
                  <a:lnTo>
                    <a:pt x="7375365" y="10330291"/>
                  </a:lnTo>
                  <a:lnTo>
                    <a:pt x="7379995" y="10284498"/>
                  </a:lnTo>
                  <a:lnTo>
                    <a:pt x="7379995" y="227495"/>
                  </a:lnTo>
                  <a:lnTo>
                    <a:pt x="7375365" y="181705"/>
                  </a:lnTo>
                  <a:lnTo>
                    <a:pt x="7362088" y="139029"/>
                  </a:lnTo>
                  <a:lnTo>
                    <a:pt x="7341088" y="100390"/>
                  </a:lnTo>
                  <a:lnTo>
                    <a:pt x="7313287" y="66708"/>
                  </a:lnTo>
                  <a:lnTo>
                    <a:pt x="7279605" y="38906"/>
                  </a:lnTo>
                  <a:lnTo>
                    <a:pt x="7240965" y="17906"/>
                  </a:lnTo>
                  <a:lnTo>
                    <a:pt x="7198289" y="4630"/>
                  </a:lnTo>
                  <a:lnTo>
                    <a:pt x="7152500" y="0"/>
                  </a:lnTo>
                  <a:lnTo>
                    <a:pt x="227495" y="0"/>
                  </a:lnTo>
                  <a:close/>
                </a:path>
              </a:pathLst>
            </a:custGeom>
            <a:ln w="179997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3599"/>
            </a:p>
          </p:txBody>
        </p:sp>
        <p:sp>
          <p:nvSpPr>
            <p:cNvPr id="35" name="object 5">
              <a:extLst>
                <a:ext uri="{FF2B5EF4-FFF2-40B4-BE49-F238E27FC236}">
                  <a16:creationId xmlns:a16="http://schemas.microsoft.com/office/drawing/2014/main" id="{A905B000-5330-1F5B-8A9D-16E23AA1D22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12"/>
              <a:ext cx="7560309" cy="10692130"/>
            </a:xfrm>
            <a:custGeom>
              <a:avLst/>
              <a:gdLst/>
              <a:ahLst/>
              <a:cxnLst/>
              <a:rect l="l" t="t" r="r" b="b"/>
              <a:pathLst>
                <a:path w="7560309" h="10692130">
                  <a:moveTo>
                    <a:pt x="303961" y="10691990"/>
                  </a:moveTo>
                  <a:lnTo>
                    <a:pt x="0" y="10388016"/>
                  </a:lnTo>
                  <a:lnTo>
                    <a:pt x="0" y="10691990"/>
                  </a:lnTo>
                  <a:lnTo>
                    <a:pt x="303961" y="10691990"/>
                  </a:lnTo>
                  <a:close/>
                </a:path>
                <a:path w="7560309" h="10692130">
                  <a:moveTo>
                    <a:pt x="305358" y="0"/>
                  </a:moveTo>
                  <a:lnTo>
                    <a:pt x="0" y="0"/>
                  </a:lnTo>
                  <a:lnTo>
                    <a:pt x="0" y="305371"/>
                  </a:lnTo>
                  <a:lnTo>
                    <a:pt x="305358" y="0"/>
                  </a:lnTo>
                  <a:close/>
                </a:path>
                <a:path w="7560309" h="10692130">
                  <a:moveTo>
                    <a:pt x="7559980" y="0"/>
                  </a:moveTo>
                  <a:lnTo>
                    <a:pt x="7254621" y="0"/>
                  </a:lnTo>
                  <a:lnTo>
                    <a:pt x="7559980" y="305371"/>
                  </a:lnTo>
                  <a:lnTo>
                    <a:pt x="7559980" y="0"/>
                  </a:lnTo>
                  <a:close/>
                </a:path>
                <a:path w="7560309" h="10692130">
                  <a:moveTo>
                    <a:pt x="7559992" y="10388016"/>
                  </a:moveTo>
                  <a:lnTo>
                    <a:pt x="7256031" y="10691990"/>
                  </a:lnTo>
                  <a:lnTo>
                    <a:pt x="7559992" y="10691990"/>
                  </a:lnTo>
                  <a:lnTo>
                    <a:pt x="7559992" y="1038801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3599"/>
            </a:p>
          </p:txBody>
        </p: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229046F1-52CE-CA34-8E01-CF69C4B4F65A}"/>
              </a:ext>
            </a:extLst>
          </p:cNvPr>
          <p:cNvSpPr txBox="1">
            <a:spLocks/>
          </p:cNvSpPr>
          <p:nvPr/>
        </p:nvSpPr>
        <p:spPr>
          <a:xfrm>
            <a:off x="4797036" y="14187704"/>
            <a:ext cx="3491220" cy="36605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r">
              <a:lnSpc>
                <a:spcPct val="80000"/>
              </a:lnSpc>
            </a:pPr>
            <a:r>
              <a:rPr lang="en-US" sz="2828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PH: 1234 567 890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FB9E3D74-ACF3-725F-9C0E-F5A1CE9A0999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5037156" y="12422663"/>
            <a:ext cx="4459106" cy="53034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r">
              <a:lnSpc>
                <a:spcPct val="80000"/>
              </a:lnSpc>
            </a:pPr>
            <a:r>
              <a:rPr lang="en-US" sz="1697" b="1" i="1" dirty="0">
                <a:solidFill>
                  <a:schemeClr val="bg1">
                    <a:lumMod val="65000"/>
                  </a:schemeClr>
                </a:solidFill>
                <a:latin typeface="HELVETICA NEUE LT 97 BLACK COND" panose="02000503000000000000" pitchFamily="2" charset="0"/>
              </a:rPr>
              <a:t>FIND OUT MOREFIND OUT MORE FIND OUT MORE FIND OUT MOREFIND OUT MORE FIND OUT MORE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2A103AA4-E791-F2C2-340F-D8E0B658DE3D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5035723" y="9003304"/>
            <a:ext cx="4378363" cy="1522377"/>
          </a:xfrm>
          <a:custGeom>
            <a:avLst/>
            <a:gdLst>
              <a:gd name="connsiteX0" fmla="*/ 0 w 4378363"/>
              <a:gd name="connsiteY0" fmla="*/ 0 h 1522377"/>
              <a:gd name="connsiteX1" fmla="*/ 581697 w 4378363"/>
              <a:gd name="connsiteY1" fmla="*/ 0 h 1522377"/>
              <a:gd name="connsiteX2" fmla="*/ 1119610 w 4378363"/>
              <a:gd name="connsiteY2" fmla="*/ 0 h 1522377"/>
              <a:gd name="connsiteX3" fmla="*/ 1788874 w 4378363"/>
              <a:gd name="connsiteY3" fmla="*/ 0 h 1522377"/>
              <a:gd name="connsiteX4" fmla="*/ 2414354 w 4378363"/>
              <a:gd name="connsiteY4" fmla="*/ 0 h 1522377"/>
              <a:gd name="connsiteX5" fmla="*/ 3039835 w 4378363"/>
              <a:gd name="connsiteY5" fmla="*/ 0 h 1522377"/>
              <a:gd name="connsiteX6" fmla="*/ 3752883 w 4378363"/>
              <a:gd name="connsiteY6" fmla="*/ 0 h 1522377"/>
              <a:gd name="connsiteX7" fmla="*/ 4378363 w 4378363"/>
              <a:gd name="connsiteY7" fmla="*/ 0 h 1522377"/>
              <a:gd name="connsiteX8" fmla="*/ 4378363 w 4378363"/>
              <a:gd name="connsiteY8" fmla="*/ 461788 h 1522377"/>
              <a:gd name="connsiteX9" fmla="*/ 4378363 w 4378363"/>
              <a:gd name="connsiteY9" fmla="*/ 984470 h 1522377"/>
              <a:gd name="connsiteX10" fmla="*/ 4378363 w 4378363"/>
              <a:gd name="connsiteY10" fmla="*/ 1522377 h 1522377"/>
              <a:gd name="connsiteX11" fmla="*/ 3709099 w 4378363"/>
              <a:gd name="connsiteY11" fmla="*/ 1522377 h 1522377"/>
              <a:gd name="connsiteX12" fmla="*/ 3039835 w 4378363"/>
              <a:gd name="connsiteY12" fmla="*/ 1522377 h 1522377"/>
              <a:gd name="connsiteX13" fmla="*/ 2326787 w 4378363"/>
              <a:gd name="connsiteY13" fmla="*/ 1522377 h 1522377"/>
              <a:gd name="connsiteX14" fmla="*/ 1745090 w 4378363"/>
              <a:gd name="connsiteY14" fmla="*/ 1522377 h 1522377"/>
              <a:gd name="connsiteX15" fmla="*/ 1032043 w 4378363"/>
              <a:gd name="connsiteY15" fmla="*/ 1522377 h 1522377"/>
              <a:gd name="connsiteX16" fmla="*/ 0 w 4378363"/>
              <a:gd name="connsiteY16" fmla="*/ 1522377 h 1522377"/>
              <a:gd name="connsiteX17" fmla="*/ 0 w 4378363"/>
              <a:gd name="connsiteY17" fmla="*/ 1060589 h 1522377"/>
              <a:gd name="connsiteX18" fmla="*/ 0 w 4378363"/>
              <a:gd name="connsiteY18" fmla="*/ 537907 h 1522377"/>
              <a:gd name="connsiteX19" fmla="*/ 0 w 4378363"/>
              <a:gd name="connsiteY19" fmla="*/ 0 h 1522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378363" h="1522377" fill="none" extrusionOk="0">
                <a:moveTo>
                  <a:pt x="0" y="0"/>
                </a:moveTo>
                <a:cubicBezTo>
                  <a:pt x="234673" y="20672"/>
                  <a:pt x="407628" y="-26065"/>
                  <a:pt x="581697" y="0"/>
                </a:cubicBezTo>
                <a:cubicBezTo>
                  <a:pt x="755766" y="26065"/>
                  <a:pt x="962240" y="16294"/>
                  <a:pt x="1119610" y="0"/>
                </a:cubicBezTo>
                <a:cubicBezTo>
                  <a:pt x="1276980" y="-16294"/>
                  <a:pt x="1470894" y="2587"/>
                  <a:pt x="1788874" y="0"/>
                </a:cubicBezTo>
                <a:cubicBezTo>
                  <a:pt x="2106854" y="-2587"/>
                  <a:pt x="2160348" y="-12902"/>
                  <a:pt x="2414354" y="0"/>
                </a:cubicBezTo>
                <a:cubicBezTo>
                  <a:pt x="2668360" y="12902"/>
                  <a:pt x="2853750" y="-20007"/>
                  <a:pt x="3039835" y="0"/>
                </a:cubicBezTo>
                <a:cubicBezTo>
                  <a:pt x="3225920" y="20007"/>
                  <a:pt x="3495703" y="-13723"/>
                  <a:pt x="3752883" y="0"/>
                </a:cubicBezTo>
                <a:cubicBezTo>
                  <a:pt x="4010063" y="13723"/>
                  <a:pt x="4185267" y="8400"/>
                  <a:pt x="4378363" y="0"/>
                </a:cubicBezTo>
                <a:cubicBezTo>
                  <a:pt x="4365905" y="114617"/>
                  <a:pt x="4396638" y="249856"/>
                  <a:pt x="4378363" y="461788"/>
                </a:cubicBezTo>
                <a:cubicBezTo>
                  <a:pt x="4360088" y="673720"/>
                  <a:pt x="4361304" y="754990"/>
                  <a:pt x="4378363" y="984470"/>
                </a:cubicBezTo>
                <a:cubicBezTo>
                  <a:pt x="4395422" y="1213950"/>
                  <a:pt x="4352944" y="1329551"/>
                  <a:pt x="4378363" y="1522377"/>
                </a:cubicBezTo>
                <a:cubicBezTo>
                  <a:pt x="4182561" y="1507971"/>
                  <a:pt x="3968783" y="1517783"/>
                  <a:pt x="3709099" y="1522377"/>
                </a:cubicBezTo>
                <a:cubicBezTo>
                  <a:pt x="3449415" y="1526971"/>
                  <a:pt x="3181332" y="1520549"/>
                  <a:pt x="3039835" y="1522377"/>
                </a:cubicBezTo>
                <a:cubicBezTo>
                  <a:pt x="2898338" y="1524205"/>
                  <a:pt x="2661617" y="1557965"/>
                  <a:pt x="2326787" y="1522377"/>
                </a:cubicBezTo>
                <a:cubicBezTo>
                  <a:pt x="1991957" y="1486789"/>
                  <a:pt x="1949954" y="1546809"/>
                  <a:pt x="1745090" y="1522377"/>
                </a:cubicBezTo>
                <a:cubicBezTo>
                  <a:pt x="1540226" y="1497945"/>
                  <a:pt x="1375688" y="1545648"/>
                  <a:pt x="1032043" y="1522377"/>
                </a:cubicBezTo>
                <a:cubicBezTo>
                  <a:pt x="688398" y="1499106"/>
                  <a:pt x="353434" y="1556552"/>
                  <a:pt x="0" y="1522377"/>
                </a:cubicBezTo>
                <a:cubicBezTo>
                  <a:pt x="-3647" y="1380932"/>
                  <a:pt x="-12655" y="1211437"/>
                  <a:pt x="0" y="1060589"/>
                </a:cubicBezTo>
                <a:cubicBezTo>
                  <a:pt x="12655" y="909741"/>
                  <a:pt x="-25397" y="658435"/>
                  <a:pt x="0" y="537907"/>
                </a:cubicBezTo>
                <a:cubicBezTo>
                  <a:pt x="25397" y="417379"/>
                  <a:pt x="-23869" y="178402"/>
                  <a:pt x="0" y="0"/>
                </a:cubicBezTo>
                <a:close/>
              </a:path>
              <a:path w="4378363" h="1522377" stroke="0" extrusionOk="0">
                <a:moveTo>
                  <a:pt x="0" y="0"/>
                </a:moveTo>
                <a:cubicBezTo>
                  <a:pt x="117769" y="-8181"/>
                  <a:pt x="404703" y="-3644"/>
                  <a:pt x="581697" y="0"/>
                </a:cubicBezTo>
                <a:cubicBezTo>
                  <a:pt x="758691" y="3644"/>
                  <a:pt x="900702" y="18281"/>
                  <a:pt x="1075826" y="0"/>
                </a:cubicBezTo>
                <a:cubicBezTo>
                  <a:pt x="1250950" y="-18281"/>
                  <a:pt x="1583063" y="31936"/>
                  <a:pt x="1788874" y="0"/>
                </a:cubicBezTo>
                <a:cubicBezTo>
                  <a:pt x="1994685" y="-31936"/>
                  <a:pt x="2242641" y="15673"/>
                  <a:pt x="2370571" y="0"/>
                </a:cubicBezTo>
                <a:cubicBezTo>
                  <a:pt x="2498501" y="-15673"/>
                  <a:pt x="2805834" y="-23624"/>
                  <a:pt x="2952268" y="0"/>
                </a:cubicBezTo>
                <a:cubicBezTo>
                  <a:pt x="3098702" y="23624"/>
                  <a:pt x="3384877" y="33775"/>
                  <a:pt x="3665315" y="0"/>
                </a:cubicBezTo>
                <a:cubicBezTo>
                  <a:pt x="3945753" y="-33775"/>
                  <a:pt x="4086693" y="-19499"/>
                  <a:pt x="4378363" y="0"/>
                </a:cubicBezTo>
                <a:cubicBezTo>
                  <a:pt x="4403982" y="126022"/>
                  <a:pt x="4365073" y="375231"/>
                  <a:pt x="4378363" y="537907"/>
                </a:cubicBezTo>
                <a:cubicBezTo>
                  <a:pt x="4391653" y="700583"/>
                  <a:pt x="4379017" y="904168"/>
                  <a:pt x="4378363" y="1014918"/>
                </a:cubicBezTo>
                <a:cubicBezTo>
                  <a:pt x="4377709" y="1125668"/>
                  <a:pt x="4387424" y="1399217"/>
                  <a:pt x="4378363" y="1522377"/>
                </a:cubicBezTo>
                <a:cubicBezTo>
                  <a:pt x="4109434" y="1531452"/>
                  <a:pt x="3882604" y="1545297"/>
                  <a:pt x="3752883" y="1522377"/>
                </a:cubicBezTo>
                <a:cubicBezTo>
                  <a:pt x="3623162" y="1499457"/>
                  <a:pt x="3295664" y="1550659"/>
                  <a:pt x="3171186" y="1522377"/>
                </a:cubicBezTo>
                <a:cubicBezTo>
                  <a:pt x="3046708" y="1494095"/>
                  <a:pt x="2655161" y="1495383"/>
                  <a:pt x="2458138" y="1522377"/>
                </a:cubicBezTo>
                <a:cubicBezTo>
                  <a:pt x="2261115" y="1549371"/>
                  <a:pt x="2033685" y="1553237"/>
                  <a:pt x="1745090" y="1522377"/>
                </a:cubicBezTo>
                <a:cubicBezTo>
                  <a:pt x="1456495" y="1491517"/>
                  <a:pt x="1348478" y="1502643"/>
                  <a:pt x="1207177" y="1522377"/>
                </a:cubicBezTo>
                <a:cubicBezTo>
                  <a:pt x="1065876" y="1542111"/>
                  <a:pt x="757157" y="1550452"/>
                  <a:pt x="581697" y="1522377"/>
                </a:cubicBezTo>
                <a:cubicBezTo>
                  <a:pt x="406237" y="1494302"/>
                  <a:pt x="118023" y="1510328"/>
                  <a:pt x="0" y="1522377"/>
                </a:cubicBezTo>
                <a:cubicBezTo>
                  <a:pt x="-6350" y="1354254"/>
                  <a:pt x="-623" y="1149798"/>
                  <a:pt x="0" y="1014918"/>
                </a:cubicBezTo>
                <a:cubicBezTo>
                  <a:pt x="623" y="880038"/>
                  <a:pt x="-17128" y="728450"/>
                  <a:pt x="0" y="537907"/>
                </a:cubicBezTo>
                <a:cubicBezTo>
                  <a:pt x="17128" y="347364"/>
                  <a:pt x="-18798" y="171987"/>
                  <a:pt x="0" y="0"/>
                </a:cubicBezTo>
                <a:close/>
              </a:path>
            </a:pathLst>
          </a:custGeom>
          <a:solidFill>
            <a:srgbClr val="CD202E"/>
          </a:solidFill>
          <a:ln>
            <a:solidFill>
              <a:srgbClr val="CD202E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none" lIns="339313" tIns="593793" rIns="508969" bIns="339313" rtlCol="0" anchor="ctr" anchorCtr="0">
            <a:spAutoFit/>
          </a:bodyPr>
          <a:lstStyle/>
          <a:p>
            <a:pPr algn="r">
              <a:lnSpc>
                <a:spcPct val="80000"/>
              </a:lnSpc>
            </a:pPr>
            <a:r>
              <a:rPr lang="en-US" sz="4712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HEADING TEXT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785C5DBA-5908-E728-AAB3-764968BC88DC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848744" y="10122045"/>
            <a:ext cx="5177563" cy="1527927"/>
          </a:xfrm>
          <a:custGeom>
            <a:avLst/>
            <a:gdLst>
              <a:gd name="connsiteX0" fmla="*/ 0 w 5177563"/>
              <a:gd name="connsiteY0" fmla="*/ 0 h 1527927"/>
              <a:gd name="connsiteX1" fmla="*/ 750747 w 5177563"/>
              <a:gd name="connsiteY1" fmla="*/ 0 h 1527927"/>
              <a:gd name="connsiteX2" fmla="*/ 1449718 w 5177563"/>
              <a:gd name="connsiteY2" fmla="*/ 0 h 1527927"/>
              <a:gd name="connsiteX3" fmla="*/ 2096913 w 5177563"/>
              <a:gd name="connsiteY3" fmla="*/ 0 h 1527927"/>
              <a:gd name="connsiteX4" fmla="*/ 2744108 w 5177563"/>
              <a:gd name="connsiteY4" fmla="*/ 0 h 1527927"/>
              <a:gd name="connsiteX5" fmla="*/ 3494855 w 5177563"/>
              <a:gd name="connsiteY5" fmla="*/ 0 h 1527927"/>
              <a:gd name="connsiteX6" fmla="*/ 4193826 w 5177563"/>
              <a:gd name="connsiteY6" fmla="*/ 0 h 1527927"/>
              <a:gd name="connsiteX7" fmla="*/ 5177563 w 5177563"/>
              <a:gd name="connsiteY7" fmla="*/ 0 h 1527927"/>
              <a:gd name="connsiteX8" fmla="*/ 5177563 w 5177563"/>
              <a:gd name="connsiteY8" fmla="*/ 494030 h 1527927"/>
              <a:gd name="connsiteX9" fmla="*/ 5177563 w 5177563"/>
              <a:gd name="connsiteY9" fmla="*/ 957501 h 1527927"/>
              <a:gd name="connsiteX10" fmla="*/ 5177563 w 5177563"/>
              <a:gd name="connsiteY10" fmla="*/ 1527927 h 1527927"/>
              <a:gd name="connsiteX11" fmla="*/ 4633919 w 5177563"/>
              <a:gd name="connsiteY11" fmla="*/ 1527927 h 1527927"/>
              <a:gd name="connsiteX12" fmla="*/ 3883172 w 5177563"/>
              <a:gd name="connsiteY12" fmla="*/ 1527927 h 1527927"/>
              <a:gd name="connsiteX13" fmla="*/ 3287753 w 5177563"/>
              <a:gd name="connsiteY13" fmla="*/ 1527927 h 1527927"/>
              <a:gd name="connsiteX14" fmla="*/ 2537006 w 5177563"/>
              <a:gd name="connsiteY14" fmla="*/ 1527927 h 1527927"/>
              <a:gd name="connsiteX15" fmla="*/ 1993362 w 5177563"/>
              <a:gd name="connsiteY15" fmla="*/ 1527927 h 1527927"/>
              <a:gd name="connsiteX16" fmla="*/ 1501493 w 5177563"/>
              <a:gd name="connsiteY16" fmla="*/ 1527927 h 1527927"/>
              <a:gd name="connsiteX17" fmla="*/ 1009625 w 5177563"/>
              <a:gd name="connsiteY17" fmla="*/ 1527927 h 1527927"/>
              <a:gd name="connsiteX18" fmla="*/ 0 w 5177563"/>
              <a:gd name="connsiteY18" fmla="*/ 1527927 h 1527927"/>
              <a:gd name="connsiteX19" fmla="*/ 0 w 5177563"/>
              <a:gd name="connsiteY19" fmla="*/ 1064456 h 1527927"/>
              <a:gd name="connsiteX20" fmla="*/ 0 w 5177563"/>
              <a:gd name="connsiteY20" fmla="*/ 524588 h 1527927"/>
              <a:gd name="connsiteX21" fmla="*/ 0 w 5177563"/>
              <a:gd name="connsiteY21" fmla="*/ 0 h 1527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177563" h="1527927" fill="none" extrusionOk="0">
                <a:moveTo>
                  <a:pt x="0" y="0"/>
                </a:moveTo>
                <a:cubicBezTo>
                  <a:pt x="365009" y="36316"/>
                  <a:pt x="546101" y="31812"/>
                  <a:pt x="750747" y="0"/>
                </a:cubicBezTo>
                <a:cubicBezTo>
                  <a:pt x="955393" y="-31812"/>
                  <a:pt x="1184093" y="21194"/>
                  <a:pt x="1449718" y="0"/>
                </a:cubicBezTo>
                <a:cubicBezTo>
                  <a:pt x="1715343" y="-21194"/>
                  <a:pt x="1814051" y="18111"/>
                  <a:pt x="2096913" y="0"/>
                </a:cubicBezTo>
                <a:cubicBezTo>
                  <a:pt x="2379775" y="-18111"/>
                  <a:pt x="2587379" y="31994"/>
                  <a:pt x="2744108" y="0"/>
                </a:cubicBezTo>
                <a:cubicBezTo>
                  <a:pt x="2900837" y="-31994"/>
                  <a:pt x="3293342" y="-30290"/>
                  <a:pt x="3494855" y="0"/>
                </a:cubicBezTo>
                <a:cubicBezTo>
                  <a:pt x="3696368" y="30290"/>
                  <a:pt x="3868933" y="9960"/>
                  <a:pt x="4193826" y="0"/>
                </a:cubicBezTo>
                <a:cubicBezTo>
                  <a:pt x="4518719" y="-9960"/>
                  <a:pt x="4766562" y="43952"/>
                  <a:pt x="5177563" y="0"/>
                </a:cubicBezTo>
                <a:cubicBezTo>
                  <a:pt x="5190909" y="150474"/>
                  <a:pt x="5198333" y="349078"/>
                  <a:pt x="5177563" y="494030"/>
                </a:cubicBezTo>
                <a:cubicBezTo>
                  <a:pt x="5156794" y="638982"/>
                  <a:pt x="5159710" y="842191"/>
                  <a:pt x="5177563" y="957501"/>
                </a:cubicBezTo>
                <a:cubicBezTo>
                  <a:pt x="5195416" y="1072811"/>
                  <a:pt x="5185519" y="1276358"/>
                  <a:pt x="5177563" y="1527927"/>
                </a:cubicBezTo>
                <a:cubicBezTo>
                  <a:pt x="5019970" y="1542125"/>
                  <a:pt x="4750304" y="1533121"/>
                  <a:pt x="4633919" y="1527927"/>
                </a:cubicBezTo>
                <a:cubicBezTo>
                  <a:pt x="4517534" y="1522733"/>
                  <a:pt x="4181342" y="1535168"/>
                  <a:pt x="3883172" y="1527927"/>
                </a:cubicBezTo>
                <a:cubicBezTo>
                  <a:pt x="3585002" y="1520686"/>
                  <a:pt x="3494679" y="1508920"/>
                  <a:pt x="3287753" y="1527927"/>
                </a:cubicBezTo>
                <a:cubicBezTo>
                  <a:pt x="3080827" y="1546934"/>
                  <a:pt x="2746610" y="1503416"/>
                  <a:pt x="2537006" y="1527927"/>
                </a:cubicBezTo>
                <a:cubicBezTo>
                  <a:pt x="2327402" y="1552438"/>
                  <a:pt x="2252712" y="1503667"/>
                  <a:pt x="1993362" y="1527927"/>
                </a:cubicBezTo>
                <a:cubicBezTo>
                  <a:pt x="1734012" y="1552187"/>
                  <a:pt x="1636697" y="1540879"/>
                  <a:pt x="1501493" y="1527927"/>
                </a:cubicBezTo>
                <a:cubicBezTo>
                  <a:pt x="1366289" y="1514975"/>
                  <a:pt x="1242074" y="1542385"/>
                  <a:pt x="1009625" y="1527927"/>
                </a:cubicBezTo>
                <a:cubicBezTo>
                  <a:pt x="777176" y="1513469"/>
                  <a:pt x="233288" y="1483861"/>
                  <a:pt x="0" y="1527927"/>
                </a:cubicBezTo>
                <a:cubicBezTo>
                  <a:pt x="17532" y="1308243"/>
                  <a:pt x="10736" y="1255369"/>
                  <a:pt x="0" y="1064456"/>
                </a:cubicBezTo>
                <a:cubicBezTo>
                  <a:pt x="-10736" y="873543"/>
                  <a:pt x="-7448" y="652433"/>
                  <a:pt x="0" y="524588"/>
                </a:cubicBezTo>
                <a:cubicBezTo>
                  <a:pt x="7448" y="396743"/>
                  <a:pt x="-1756" y="145144"/>
                  <a:pt x="0" y="0"/>
                </a:cubicBezTo>
                <a:close/>
              </a:path>
              <a:path w="5177563" h="1527927" stroke="0" extrusionOk="0">
                <a:moveTo>
                  <a:pt x="0" y="0"/>
                </a:moveTo>
                <a:cubicBezTo>
                  <a:pt x="158134" y="-5238"/>
                  <a:pt x="461729" y="17098"/>
                  <a:pt x="595420" y="0"/>
                </a:cubicBezTo>
                <a:cubicBezTo>
                  <a:pt x="729111" y="-17098"/>
                  <a:pt x="950570" y="-14062"/>
                  <a:pt x="1087288" y="0"/>
                </a:cubicBezTo>
                <a:cubicBezTo>
                  <a:pt x="1224006" y="14062"/>
                  <a:pt x="1548282" y="-30125"/>
                  <a:pt x="1838035" y="0"/>
                </a:cubicBezTo>
                <a:cubicBezTo>
                  <a:pt x="2127788" y="30125"/>
                  <a:pt x="2193547" y="2024"/>
                  <a:pt x="2433455" y="0"/>
                </a:cubicBezTo>
                <a:cubicBezTo>
                  <a:pt x="2673363" y="-2024"/>
                  <a:pt x="2899841" y="-22747"/>
                  <a:pt x="3028874" y="0"/>
                </a:cubicBezTo>
                <a:cubicBezTo>
                  <a:pt x="3157907" y="22747"/>
                  <a:pt x="3435365" y="-20273"/>
                  <a:pt x="3779621" y="0"/>
                </a:cubicBezTo>
                <a:cubicBezTo>
                  <a:pt x="4123877" y="20273"/>
                  <a:pt x="4103919" y="2573"/>
                  <a:pt x="4323265" y="0"/>
                </a:cubicBezTo>
                <a:cubicBezTo>
                  <a:pt x="4542611" y="-2573"/>
                  <a:pt x="4810449" y="-11877"/>
                  <a:pt x="5177563" y="0"/>
                </a:cubicBezTo>
                <a:cubicBezTo>
                  <a:pt x="5185043" y="203028"/>
                  <a:pt x="5197367" y="392325"/>
                  <a:pt x="5177563" y="539868"/>
                </a:cubicBezTo>
                <a:cubicBezTo>
                  <a:pt x="5157759" y="687411"/>
                  <a:pt x="5183823" y="861240"/>
                  <a:pt x="5177563" y="1018618"/>
                </a:cubicBezTo>
                <a:cubicBezTo>
                  <a:pt x="5171304" y="1175996"/>
                  <a:pt x="5158647" y="1388316"/>
                  <a:pt x="5177563" y="1527927"/>
                </a:cubicBezTo>
                <a:cubicBezTo>
                  <a:pt x="4894845" y="1556931"/>
                  <a:pt x="4624709" y="1509008"/>
                  <a:pt x="4478592" y="1527927"/>
                </a:cubicBezTo>
                <a:cubicBezTo>
                  <a:pt x="4332475" y="1546846"/>
                  <a:pt x="3996849" y="1505007"/>
                  <a:pt x="3727845" y="1527927"/>
                </a:cubicBezTo>
                <a:cubicBezTo>
                  <a:pt x="3458841" y="1550847"/>
                  <a:pt x="3188479" y="1507405"/>
                  <a:pt x="2977099" y="1527927"/>
                </a:cubicBezTo>
                <a:cubicBezTo>
                  <a:pt x="2765719" y="1548449"/>
                  <a:pt x="2704337" y="1527336"/>
                  <a:pt x="2433455" y="1527927"/>
                </a:cubicBezTo>
                <a:cubicBezTo>
                  <a:pt x="2162573" y="1528518"/>
                  <a:pt x="2067001" y="1525171"/>
                  <a:pt x="1786259" y="1527927"/>
                </a:cubicBezTo>
                <a:cubicBezTo>
                  <a:pt x="1505517" y="1530683"/>
                  <a:pt x="1344385" y="1557803"/>
                  <a:pt x="1035513" y="1527927"/>
                </a:cubicBezTo>
                <a:cubicBezTo>
                  <a:pt x="726641" y="1498051"/>
                  <a:pt x="429147" y="1501937"/>
                  <a:pt x="0" y="1527927"/>
                </a:cubicBezTo>
                <a:cubicBezTo>
                  <a:pt x="-2819" y="1388283"/>
                  <a:pt x="-1472" y="1181208"/>
                  <a:pt x="0" y="1064456"/>
                </a:cubicBezTo>
                <a:cubicBezTo>
                  <a:pt x="1472" y="947704"/>
                  <a:pt x="-8903" y="739944"/>
                  <a:pt x="0" y="585705"/>
                </a:cubicBezTo>
                <a:cubicBezTo>
                  <a:pt x="8903" y="431466"/>
                  <a:pt x="-20964" y="161093"/>
                  <a:pt x="0" y="0"/>
                </a:cubicBezTo>
                <a:close/>
              </a:path>
            </a:pathLst>
          </a:custGeom>
          <a:solidFill>
            <a:srgbClr val="CD202E"/>
          </a:solidFill>
          <a:ln>
            <a:solidFill>
              <a:srgbClr val="CD202E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none" lIns="254484" tIns="254484" rIns="508969" bIns="339313" rtlCol="0" anchor="ctr" anchorCtr="0">
            <a:spAutoFit/>
          </a:bodyPr>
          <a:lstStyle/>
          <a:p>
            <a:pPr algn="r">
              <a:lnSpc>
                <a:spcPct val="80000"/>
              </a:lnSpc>
            </a:pPr>
            <a:r>
              <a:rPr lang="en-US" sz="7541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GOES HERE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07506582-BE02-A357-0CEF-78144E86ED62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4670314" y="11332356"/>
            <a:ext cx="5038322" cy="806198"/>
          </a:xfrm>
          <a:custGeom>
            <a:avLst/>
            <a:gdLst>
              <a:gd name="connsiteX0" fmla="*/ 0 w 5038322"/>
              <a:gd name="connsiteY0" fmla="*/ 0 h 806198"/>
              <a:gd name="connsiteX1" fmla="*/ 529024 w 5038322"/>
              <a:gd name="connsiteY1" fmla="*/ 0 h 806198"/>
              <a:gd name="connsiteX2" fmla="*/ 1108431 w 5038322"/>
              <a:gd name="connsiteY2" fmla="*/ 0 h 806198"/>
              <a:gd name="connsiteX3" fmla="*/ 1637455 w 5038322"/>
              <a:gd name="connsiteY3" fmla="*/ 0 h 806198"/>
              <a:gd name="connsiteX4" fmla="*/ 2317628 w 5038322"/>
              <a:gd name="connsiteY4" fmla="*/ 0 h 806198"/>
              <a:gd name="connsiteX5" fmla="*/ 2947418 w 5038322"/>
              <a:gd name="connsiteY5" fmla="*/ 0 h 806198"/>
              <a:gd name="connsiteX6" fmla="*/ 3577209 w 5038322"/>
              <a:gd name="connsiteY6" fmla="*/ 0 h 806198"/>
              <a:gd name="connsiteX7" fmla="*/ 4307765 w 5038322"/>
              <a:gd name="connsiteY7" fmla="*/ 0 h 806198"/>
              <a:gd name="connsiteX8" fmla="*/ 5038322 w 5038322"/>
              <a:gd name="connsiteY8" fmla="*/ 0 h 806198"/>
              <a:gd name="connsiteX9" fmla="*/ 5038322 w 5038322"/>
              <a:gd name="connsiteY9" fmla="*/ 378913 h 806198"/>
              <a:gd name="connsiteX10" fmla="*/ 5038322 w 5038322"/>
              <a:gd name="connsiteY10" fmla="*/ 806198 h 806198"/>
              <a:gd name="connsiteX11" fmla="*/ 4559681 w 5038322"/>
              <a:gd name="connsiteY11" fmla="*/ 806198 h 806198"/>
              <a:gd name="connsiteX12" fmla="*/ 4030658 w 5038322"/>
              <a:gd name="connsiteY12" fmla="*/ 806198 h 806198"/>
              <a:gd name="connsiteX13" fmla="*/ 3350484 w 5038322"/>
              <a:gd name="connsiteY13" fmla="*/ 806198 h 806198"/>
              <a:gd name="connsiteX14" fmla="*/ 2619927 w 5038322"/>
              <a:gd name="connsiteY14" fmla="*/ 806198 h 806198"/>
              <a:gd name="connsiteX15" fmla="*/ 2040520 w 5038322"/>
              <a:gd name="connsiteY15" fmla="*/ 806198 h 806198"/>
              <a:gd name="connsiteX16" fmla="*/ 1309964 w 5038322"/>
              <a:gd name="connsiteY16" fmla="*/ 806198 h 806198"/>
              <a:gd name="connsiteX17" fmla="*/ 780940 w 5038322"/>
              <a:gd name="connsiteY17" fmla="*/ 806198 h 806198"/>
              <a:gd name="connsiteX18" fmla="*/ 0 w 5038322"/>
              <a:gd name="connsiteY18" fmla="*/ 806198 h 806198"/>
              <a:gd name="connsiteX19" fmla="*/ 0 w 5038322"/>
              <a:gd name="connsiteY19" fmla="*/ 427285 h 806198"/>
              <a:gd name="connsiteX20" fmla="*/ 0 w 5038322"/>
              <a:gd name="connsiteY20" fmla="*/ 0 h 806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038322" h="806198" fill="none" extrusionOk="0">
                <a:moveTo>
                  <a:pt x="0" y="0"/>
                </a:moveTo>
                <a:cubicBezTo>
                  <a:pt x="202822" y="-18306"/>
                  <a:pt x="409397" y="-3259"/>
                  <a:pt x="529024" y="0"/>
                </a:cubicBezTo>
                <a:cubicBezTo>
                  <a:pt x="648651" y="3259"/>
                  <a:pt x="828901" y="-16166"/>
                  <a:pt x="1108431" y="0"/>
                </a:cubicBezTo>
                <a:cubicBezTo>
                  <a:pt x="1387961" y="16166"/>
                  <a:pt x="1513964" y="2531"/>
                  <a:pt x="1637455" y="0"/>
                </a:cubicBezTo>
                <a:cubicBezTo>
                  <a:pt x="1760946" y="-2531"/>
                  <a:pt x="2164706" y="-13600"/>
                  <a:pt x="2317628" y="0"/>
                </a:cubicBezTo>
                <a:cubicBezTo>
                  <a:pt x="2470550" y="13600"/>
                  <a:pt x="2709151" y="13448"/>
                  <a:pt x="2947418" y="0"/>
                </a:cubicBezTo>
                <a:cubicBezTo>
                  <a:pt x="3185685" y="-13448"/>
                  <a:pt x="3298545" y="-29087"/>
                  <a:pt x="3577209" y="0"/>
                </a:cubicBezTo>
                <a:cubicBezTo>
                  <a:pt x="3855873" y="29087"/>
                  <a:pt x="4048418" y="-17987"/>
                  <a:pt x="4307765" y="0"/>
                </a:cubicBezTo>
                <a:cubicBezTo>
                  <a:pt x="4567112" y="17987"/>
                  <a:pt x="4703625" y="16937"/>
                  <a:pt x="5038322" y="0"/>
                </a:cubicBezTo>
                <a:cubicBezTo>
                  <a:pt x="5041959" y="139056"/>
                  <a:pt x="5048820" y="222099"/>
                  <a:pt x="5038322" y="378913"/>
                </a:cubicBezTo>
                <a:cubicBezTo>
                  <a:pt x="5027824" y="535727"/>
                  <a:pt x="5020691" y="665893"/>
                  <a:pt x="5038322" y="806198"/>
                </a:cubicBezTo>
                <a:cubicBezTo>
                  <a:pt x="4868500" y="786854"/>
                  <a:pt x="4663808" y="811815"/>
                  <a:pt x="4559681" y="806198"/>
                </a:cubicBezTo>
                <a:cubicBezTo>
                  <a:pt x="4455554" y="800581"/>
                  <a:pt x="4226287" y="828993"/>
                  <a:pt x="4030658" y="806198"/>
                </a:cubicBezTo>
                <a:cubicBezTo>
                  <a:pt x="3835029" y="783403"/>
                  <a:pt x="3557780" y="805395"/>
                  <a:pt x="3350484" y="806198"/>
                </a:cubicBezTo>
                <a:cubicBezTo>
                  <a:pt x="3143188" y="807001"/>
                  <a:pt x="2953200" y="839574"/>
                  <a:pt x="2619927" y="806198"/>
                </a:cubicBezTo>
                <a:cubicBezTo>
                  <a:pt x="2286654" y="772822"/>
                  <a:pt x="2269843" y="829204"/>
                  <a:pt x="2040520" y="806198"/>
                </a:cubicBezTo>
                <a:cubicBezTo>
                  <a:pt x="1811197" y="783192"/>
                  <a:pt x="1481598" y="774948"/>
                  <a:pt x="1309964" y="806198"/>
                </a:cubicBezTo>
                <a:cubicBezTo>
                  <a:pt x="1138330" y="837448"/>
                  <a:pt x="932416" y="825657"/>
                  <a:pt x="780940" y="806198"/>
                </a:cubicBezTo>
                <a:cubicBezTo>
                  <a:pt x="629464" y="786739"/>
                  <a:pt x="381778" y="788304"/>
                  <a:pt x="0" y="806198"/>
                </a:cubicBezTo>
                <a:cubicBezTo>
                  <a:pt x="-1347" y="661728"/>
                  <a:pt x="-1859" y="604365"/>
                  <a:pt x="0" y="427285"/>
                </a:cubicBezTo>
                <a:cubicBezTo>
                  <a:pt x="1859" y="250205"/>
                  <a:pt x="-12754" y="188258"/>
                  <a:pt x="0" y="0"/>
                </a:cubicBezTo>
                <a:close/>
              </a:path>
              <a:path w="5038322" h="806198" stroke="0" extrusionOk="0">
                <a:moveTo>
                  <a:pt x="0" y="0"/>
                </a:moveTo>
                <a:cubicBezTo>
                  <a:pt x="162315" y="19731"/>
                  <a:pt x="342655" y="7938"/>
                  <a:pt x="579407" y="0"/>
                </a:cubicBezTo>
                <a:cubicBezTo>
                  <a:pt x="816159" y="-7938"/>
                  <a:pt x="844020" y="20150"/>
                  <a:pt x="1058048" y="0"/>
                </a:cubicBezTo>
                <a:cubicBezTo>
                  <a:pt x="1272076" y="-20150"/>
                  <a:pt x="1470811" y="30161"/>
                  <a:pt x="1788604" y="0"/>
                </a:cubicBezTo>
                <a:cubicBezTo>
                  <a:pt x="2106397" y="-30161"/>
                  <a:pt x="2156326" y="-246"/>
                  <a:pt x="2368011" y="0"/>
                </a:cubicBezTo>
                <a:cubicBezTo>
                  <a:pt x="2579696" y="246"/>
                  <a:pt x="2824522" y="-19595"/>
                  <a:pt x="2947418" y="0"/>
                </a:cubicBezTo>
                <a:cubicBezTo>
                  <a:pt x="3070314" y="19595"/>
                  <a:pt x="3399466" y="30653"/>
                  <a:pt x="3677975" y="0"/>
                </a:cubicBezTo>
                <a:cubicBezTo>
                  <a:pt x="3956484" y="-30653"/>
                  <a:pt x="4039641" y="-14088"/>
                  <a:pt x="4206999" y="0"/>
                </a:cubicBezTo>
                <a:cubicBezTo>
                  <a:pt x="4374357" y="14088"/>
                  <a:pt x="4840494" y="-6606"/>
                  <a:pt x="5038322" y="0"/>
                </a:cubicBezTo>
                <a:cubicBezTo>
                  <a:pt x="5053120" y="97156"/>
                  <a:pt x="5051067" y="233447"/>
                  <a:pt x="5038322" y="419223"/>
                </a:cubicBezTo>
                <a:cubicBezTo>
                  <a:pt x="5025577" y="604999"/>
                  <a:pt x="5042943" y="691782"/>
                  <a:pt x="5038322" y="806198"/>
                </a:cubicBezTo>
                <a:cubicBezTo>
                  <a:pt x="4752544" y="778171"/>
                  <a:pt x="4644527" y="827711"/>
                  <a:pt x="4408532" y="806198"/>
                </a:cubicBezTo>
                <a:cubicBezTo>
                  <a:pt x="4172537" y="784686"/>
                  <a:pt x="3982458" y="816959"/>
                  <a:pt x="3829125" y="806198"/>
                </a:cubicBezTo>
                <a:cubicBezTo>
                  <a:pt x="3675792" y="795437"/>
                  <a:pt x="3458917" y="817926"/>
                  <a:pt x="3098568" y="806198"/>
                </a:cubicBezTo>
                <a:cubicBezTo>
                  <a:pt x="2738219" y="794470"/>
                  <a:pt x="2569474" y="828640"/>
                  <a:pt x="2368011" y="806198"/>
                </a:cubicBezTo>
                <a:cubicBezTo>
                  <a:pt x="2166548" y="783756"/>
                  <a:pt x="2050649" y="791759"/>
                  <a:pt x="1838988" y="806198"/>
                </a:cubicBezTo>
                <a:cubicBezTo>
                  <a:pt x="1627327" y="820637"/>
                  <a:pt x="1415057" y="788303"/>
                  <a:pt x="1209197" y="806198"/>
                </a:cubicBezTo>
                <a:cubicBezTo>
                  <a:pt x="1003337" y="824093"/>
                  <a:pt x="356903" y="832034"/>
                  <a:pt x="0" y="806198"/>
                </a:cubicBezTo>
                <a:cubicBezTo>
                  <a:pt x="-17607" y="687754"/>
                  <a:pt x="7596" y="540846"/>
                  <a:pt x="0" y="403099"/>
                </a:cubicBezTo>
                <a:cubicBezTo>
                  <a:pt x="-7596" y="265352"/>
                  <a:pt x="-2020" y="172638"/>
                  <a:pt x="0" y="0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 lIns="339313" tIns="169654" rIns="424140" bIns="169654" rtlCol="0" anchor="ctr" anchorCtr="0">
            <a:normAutofit fontScale="77500" lnSpcReduction="20000"/>
          </a:bodyPr>
          <a:lstStyle/>
          <a:p>
            <a:pPr algn="ctr">
              <a:lnSpc>
                <a:spcPct val="80000"/>
              </a:lnSpc>
            </a:pPr>
            <a:r>
              <a:rPr lang="en-US" sz="3299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SUB HEADING TEXT GOES HERE!</a:t>
            </a:r>
          </a:p>
        </p:txBody>
      </p:sp>
      <p:pic>
        <p:nvPicPr>
          <p:cNvPr id="3" name="Picture 2" descr="A qr code with a few black squares&#10;&#10;Description automatically generated">
            <a:extLst>
              <a:ext uri="{FF2B5EF4-FFF2-40B4-BE49-F238E27FC236}">
                <a16:creationId xmlns:a16="http://schemas.microsoft.com/office/drawing/2014/main" id="{7898D9D6-2256-F4E8-4DA2-9310E42EB6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45006" y="13576706"/>
            <a:ext cx="909331" cy="90933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034CA1C-FF74-9576-9FC6-8CC4539C4B49}"/>
              </a:ext>
            </a:extLst>
          </p:cNvPr>
          <p:cNvSpPr txBox="1">
            <a:spLocks/>
          </p:cNvSpPr>
          <p:nvPr/>
        </p:nvSpPr>
        <p:spPr>
          <a:xfrm>
            <a:off x="6072514" y="13587978"/>
            <a:ext cx="2196401" cy="36605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r">
              <a:lnSpc>
                <a:spcPct val="80000"/>
              </a:lnSpc>
            </a:pPr>
            <a:r>
              <a:rPr lang="en-US" sz="1980" b="1" i="1" dirty="0">
                <a:solidFill>
                  <a:schemeClr val="bg1">
                    <a:lumMod val="65000"/>
                  </a:schemeClr>
                </a:solidFill>
                <a:latin typeface="HELVETICA NEUE LT 97 BLACK COND" panose="02000503000000000000" pitchFamily="2" charset="0"/>
              </a:rPr>
              <a:t>FIND OUT MORE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768BC5B4-8C2F-630E-D9E1-FC962D2688C8}"/>
              </a:ext>
            </a:extLst>
          </p:cNvPr>
          <p:cNvGrpSpPr/>
          <p:nvPr/>
        </p:nvGrpSpPr>
        <p:grpSpPr>
          <a:xfrm>
            <a:off x="-6804" y="-1848"/>
            <a:ext cx="10706526" cy="15155849"/>
            <a:chOff x="-6804" y="-1848"/>
            <a:chExt cx="10706526" cy="15155849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43333A35-4B6F-400C-1A0B-3A6961C347FB}"/>
                </a:ext>
              </a:extLst>
            </p:cNvPr>
            <p:cNvSpPr/>
            <p:nvPr/>
          </p:nvSpPr>
          <p:spPr>
            <a:xfrm>
              <a:off x="8817" y="-1848"/>
              <a:ext cx="10672852" cy="1351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F1B651C6-4836-CB16-E679-606A2323767D}"/>
                </a:ext>
              </a:extLst>
            </p:cNvPr>
            <p:cNvSpPr/>
            <p:nvPr/>
          </p:nvSpPr>
          <p:spPr>
            <a:xfrm rot="5400000">
              <a:off x="3103151" y="7548047"/>
              <a:ext cx="15008509" cy="1593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444498F2-DC66-BB38-C681-73AB854ECE55}"/>
                </a:ext>
              </a:extLst>
            </p:cNvPr>
            <p:cNvGrpSpPr/>
            <p:nvPr/>
          </p:nvGrpSpPr>
          <p:grpSpPr>
            <a:xfrm>
              <a:off x="-6804" y="145492"/>
              <a:ext cx="10706526" cy="15008509"/>
              <a:chOff x="-6804" y="145492"/>
              <a:chExt cx="10706526" cy="15008509"/>
            </a:xfrm>
          </p:grpSpPr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CE5689C6-7734-63D4-41ED-7ECEAB7196D9}"/>
                  </a:ext>
                </a:extLst>
              </p:cNvPr>
              <p:cNvSpPr/>
              <p:nvPr/>
            </p:nvSpPr>
            <p:spPr>
              <a:xfrm>
                <a:off x="26870" y="15018835"/>
                <a:ext cx="10672852" cy="13516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342E36DD-AF45-3AF0-83CE-9882574CBC80}"/>
                  </a:ext>
                </a:extLst>
              </p:cNvPr>
              <p:cNvSpPr/>
              <p:nvPr/>
            </p:nvSpPr>
            <p:spPr>
              <a:xfrm rot="5400000">
                <a:off x="-7431391" y="7570079"/>
                <a:ext cx="15008509" cy="15933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A4F8BD04-8994-E787-5A59-013FBCEC67F2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22845" y="-66015"/>
            <a:ext cx="10706526" cy="15155849"/>
            <a:chOff x="-6804" y="-1848"/>
            <a:chExt cx="10706526" cy="15155849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C2A7F425-6423-CB80-014C-BE5A308AAF1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817" y="-1848"/>
              <a:ext cx="10672852" cy="1351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88C43290-ABF5-C017-082B-36ED477DA6F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rot="5400000">
              <a:off x="3103151" y="7548047"/>
              <a:ext cx="15008509" cy="1593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93DB73C8-6EC1-CBCA-4313-8B34FCE54672}"/>
                </a:ext>
              </a:extLst>
            </p:cNvPr>
            <p:cNvGrpSpPr>
              <a:grpSpLocks noGrp="1" noUngrp="1" noRot="1" noMove="1" noResize="1"/>
            </p:cNvGrpSpPr>
            <p:nvPr/>
          </p:nvGrpSpPr>
          <p:grpSpPr>
            <a:xfrm>
              <a:off x="-6804" y="145492"/>
              <a:ext cx="10706526" cy="15008509"/>
              <a:chOff x="-6804" y="145492"/>
              <a:chExt cx="10706526" cy="15008509"/>
            </a:xfrm>
          </p:grpSpPr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C08549C1-C9E9-CDB2-6A68-F59E68A400D0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6870" y="15018835"/>
                <a:ext cx="10672852" cy="13516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13B0AC52-9DF4-EB2C-F4CC-32AE8392509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rot="5400000">
                <a:off x="-7431391" y="7570079"/>
                <a:ext cx="15008509" cy="15933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54217237-766E-9102-DC82-6034744263FC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57366" y="-57993"/>
            <a:ext cx="10706526" cy="15155849"/>
            <a:chOff x="-6804" y="-1848"/>
            <a:chExt cx="10706526" cy="15155849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008FE2BE-3362-9A2D-41A4-F1C18767AE1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817" y="-1848"/>
              <a:ext cx="10672852" cy="1351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CDE07D7A-3085-7CB4-1434-FE094A155A1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rot="5400000">
              <a:off x="3103151" y="7548047"/>
              <a:ext cx="15008509" cy="1593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5008D3E6-9FE5-5882-EEE2-51E7C07F8FB3}"/>
                </a:ext>
              </a:extLst>
            </p:cNvPr>
            <p:cNvGrpSpPr>
              <a:grpSpLocks noGrp="1" noUngrp="1" noRot="1" noMove="1" noResize="1"/>
            </p:cNvGrpSpPr>
            <p:nvPr/>
          </p:nvGrpSpPr>
          <p:grpSpPr>
            <a:xfrm>
              <a:off x="-6804" y="145492"/>
              <a:ext cx="10706526" cy="15008509"/>
              <a:chOff x="-6804" y="145492"/>
              <a:chExt cx="10706526" cy="15008509"/>
            </a:xfrm>
          </p:grpSpPr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9FAA3413-4952-720D-F599-C4ECED56E4E6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6870" y="15018835"/>
                <a:ext cx="10672852" cy="13516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48AAD89C-1059-25C6-6FEB-8BF63A3C2719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rot="5400000">
                <a:off x="-7431391" y="7570079"/>
                <a:ext cx="15008509" cy="15933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638191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A02DC4-1EFC-0B20-A439-838D6DB4F9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2BE1DDF-B88F-C1CE-1BB0-E5C9154135E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pic" sz="quarter" idx="10"/>
          </p:nvPr>
        </p:nvSpPr>
        <p:spPr>
          <a:xfrm>
            <a:off x="143918" y="126166"/>
            <a:ext cx="10377220" cy="14858018"/>
          </a:xfrm>
        </p:spPr>
        <p:txBody>
          <a:bodyPr/>
          <a:lstStyle/>
          <a:p>
            <a:endParaRPr lang="en-US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C6E683FF-7AA5-7004-216D-1E2CE7D54E84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rcRect t="69383"/>
          <a:stretch/>
        </p:blipFill>
        <p:spPr>
          <a:xfrm>
            <a:off x="126766" y="10638340"/>
            <a:ext cx="10436954" cy="4354844"/>
          </a:xfrm>
          <a:prstGeom prst="rect">
            <a:avLst/>
          </a:prstGeom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AEA849BE-AFFB-BE44-2DC5-953832670969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64554" y="1"/>
            <a:ext cx="10691246" cy="15119351"/>
            <a:chOff x="1586" y="0"/>
            <a:chExt cx="7560431" cy="10691813"/>
          </a:xfrm>
        </p:grpSpPr>
        <p:pic>
          <p:nvPicPr>
            <p:cNvPr id="21" name="Picture 20" descr="A black and red background&#10;&#10;AI-generated content may be incorrect.">
              <a:extLst>
                <a:ext uri="{FF2B5EF4-FFF2-40B4-BE49-F238E27FC236}">
                  <a16:creationId xmlns:a16="http://schemas.microsoft.com/office/drawing/2014/main" id="{78415045-694B-F4D4-AA5D-7806AFB36E36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/>
            <a:srcRect t="51764"/>
            <a:stretch/>
          </p:blipFill>
          <p:spPr>
            <a:xfrm>
              <a:off x="1586" y="5537201"/>
              <a:ext cx="7560431" cy="5154612"/>
            </a:xfrm>
            <a:prstGeom prst="rect">
              <a:avLst/>
            </a:prstGeom>
          </p:spPr>
        </p:pic>
        <p:pic>
          <p:nvPicPr>
            <p:cNvPr id="22" name="Picture 21" descr="A black and red background&#10;&#10;AI-generated content may be incorrect.">
              <a:extLst>
                <a:ext uri="{FF2B5EF4-FFF2-40B4-BE49-F238E27FC236}">
                  <a16:creationId xmlns:a16="http://schemas.microsoft.com/office/drawing/2014/main" id="{EC508EFA-D823-5B2C-7C96-A9087FB5A63B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/>
            <a:srcRect l="61176"/>
            <a:stretch/>
          </p:blipFill>
          <p:spPr>
            <a:xfrm>
              <a:off x="4622800" y="0"/>
              <a:ext cx="2935289" cy="10686257"/>
            </a:xfrm>
            <a:prstGeom prst="rect">
              <a:avLst/>
            </a:prstGeom>
          </p:spPr>
        </p:pic>
      </p:grp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B4D8144C-B066-B82D-0981-CC78CC90563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8481790" y="13176880"/>
            <a:ext cx="1204116" cy="1204116"/>
          </a:xfrm>
          <a:prstGeom prst="roundRect">
            <a:avLst/>
          </a:prstGeom>
          <a:solidFill>
            <a:schemeClr val="bg1"/>
          </a:solidFill>
          <a:ln w="317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99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4BDB1217-7ADE-4014-981E-912DBC8D0C7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/>
          <a:srcRect/>
          <a:stretch/>
        </p:blipFill>
        <p:spPr>
          <a:xfrm>
            <a:off x="3975431" y="11424910"/>
            <a:ext cx="6280861" cy="705336"/>
          </a:xfrm>
          <a:prstGeom prst="rect">
            <a:avLst/>
          </a:prstGeom>
        </p:spPr>
      </p:pic>
      <p:pic>
        <p:nvPicPr>
          <p:cNvPr id="4" name="Picture 3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F853FA0D-15FB-619C-FBFE-194FA9B0BB0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5"/>
          <a:srcRect l="1569" t="1001" r="1589" b="75032"/>
          <a:stretch/>
        </p:blipFill>
        <p:spPr>
          <a:xfrm>
            <a:off x="170675" y="134242"/>
            <a:ext cx="10350462" cy="362060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A51DA40-16B8-308C-A6C9-577554CA11B6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6072514" y="9046577"/>
            <a:ext cx="3470739" cy="2326148"/>
          </a:xfrm>
          <a:prstGeom prst="rect">
            <a:avLst/>
          </a:prstGeom>
          <a:noFill/>
        </p:spPr>
        <p:txBody>
          <a:bodyPr wrap="square" lIns="50908" tIns="0" rIns="0" bIns="0" rtlCol="0" anchor="ctr" anchorCtr="0">
            <a:normAutofit/>
          </a:bodyPr>
          <a:lstStyle/>
          <a:p>
            <a:pPr algn="r">
              <a:lnSpc>
                <a:spcPct val="80000"/>
              </a:lnSpc>
            </a:pPr>
            <a:r>
              <a:rPr lang="en-US" sz="5091" b="1" i="1" dirty="0">
                <a:solidFill>
                  <a:schemeClr val="bg2">
                    <a:lumMod val="25000"/>
                  </a:schemeClr>
                </a:solidFill>
                <a:latin typeface="HELVETICA NEUE LT 97 BLACK COND" panose="02000503000000000000" pitchFamily="2" charset="0"/>
              </a:rPr>
              <a:t>HEADING GOES HERE</a:t>
            </a:r>
            <a:br>
              <a:rPr lang="en-US" sz="5091" b="1" i="1" dirty="0">
                <a:solidFill>
                  <a:schemeClr val="bg2">
                    <a:lumMod val="25000"/>
                  </a:schemeClr>
                </a:solidFill>
                <a:latin typeface="HELVETICA NEUE LT 97 BLACK COND" panose="02000503000000000000" pitchFamily="2" charset="0"/>
              </a:rPr>
            </a:br>
            <a:r>
              <a:rPr lang="en-US" sz="5091" b="1" i="1" dirty="0">
                <a:solidFill>
                  <a:schemeClr val="bg2">
                    <a:lumMod val="25000"/>
                  </a:schemeClr>
                </a:solidFill>
                <a:latin typeface="HELVETICA NEUE LT 97 BLACK COND" panose="02000503000000000000" pitchFamily="2" charset="0"/>
              </a:rPr>
              <a:t>3 LINE MAX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32C96D5-DDB4-9E5C-FC86-1B6332D3E8D8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4787030" y="11624172"/>
            <a:ext cx="4780277" cy="36605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r">
              <a:lnSpc>
                <a:spcPct val="80000"/>
              </a:lnSpc>
            </a:pPr>
            <a:r>
              <a:rPr lang="en-US" sz="2828" b="1" i="1" dirty="0">
                <a:solidFill>
                  <a:schemeClr val="bg1"/>
                </a:solidFill>
                <a:latin typeface="HELVETICA NEUE LT 77 BOLD CONDE" panose="02000503000000000000" pitchFamily="2" charset="0"/>
              </a:rPr>
              <a:t>SUB HEADING TEXT GOES HERE!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E36D8DC-60E2-BA7E-D182-36E1BC9E5AA5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6072514" y="13444688"/>
            <a:ext cx="2196401" cy="36605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r">
              <a:lnSpc>
                <a:spcPct val="80000"/>
              </a:lnSpc>
            </a:pPr>
            <a:r>
              <a:rPr lang="en-US" sz="1980" b="1" i="1" dirty="0">
                <a:solidFill>
                  <a:srgbClr val="C00000"/>
                </a:solidFill>
                <a:latin typeface="HELVETICA NEUE LT 97 BLACK COND" panose="02000503000000000000" pitchFamily="2" charset="0"/>
              </a:rPr>
              <a:t>FIND OUT MORE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4A07C04-F034-5EED-3EDB-335F450F4F82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4771636" y="13787533"/>
            <a:ext cx="3491220" cy="36605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r">
              <a:lnSpc>
                <a:spcPct val="80000"/>
              </a:lnSpc>
            </a:pPr>
            <a:r>
              <a:rPr lang="en-US" sz="2828" b="1" i="1" dirty="0">
                <a:solidFill>
                  <a:srgbClr val="C00000"/>
                </a:solidFill>
                <a:latin typeface="HELVETICA NEUE LT 97 BLACK COND" panose="02000503000000000000" pitchFamily="2" charset="0"/>
              </a:rPr>
              <a:t>PH: 1234 567 890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EE95D68-1D29-D904-50C1-44792B87FCBC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5019115" y="12411445"/>
            <a:ext cx="4459106" cy="53034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r">
              <a:lnSpc>
                <a:spcPct val="80000"/>
              </a:lnSpc>
            </a:pPr>
            <a:r>
              <a:rPr lang="en-US" sz="1697" b="1" i="1" dirty="0">
                <a:solidFill>
                  <a:schemeClr val="bg2">
                    <a:lumMod val="25000"/>
                  </a:schemeClr>
                </a:solidFill>
                <a:latin typeface="HELVETICA NEUE LT 97 BLACK COND" panose="02000503000000000000" pitchFamily="2" charset="0"/>
              </a:rPr>
              <a:t>FIND OUT MOREFIND OUT MORE FIND OUT MORE FIND OUT MOREFIND OUT MORE FIND OUT MORE</a:t>
            </a:r>
          </a:p>
        </p:txBody>
      </p:sp>
      <p:grpSp>
        <p:nvGrpSpPr>
          <p:cNvPr id="29" name="object 3">
            <a:extLst>
              <a:ext uri="{FF2B5EF4-FFF2-40B4-BE49-F238E27FC236}">
                <a16:creationId xmlns:a16="http://schemas.microsoft.com/office/drawing/2014/main" id="{2EC63DC3-4E4A-0DA2-D3BB-8E8EBDF03E18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18961" y="9163"/>
            <a:ext cx="10673080" cy="15111094"/>
            <a:chOff x="18961" y="9163"/>
            <a:chExt cx="10673080" cy="15111094"/>
          </a:xfrm>
        </p:grpSpPr>
        <p:sp>
          <p:nvSpPr>
            <p:cNvPr id="30" name="object 4">
              <a:extLst>
                <a:ext uri="{FF2B5EF4-FFF2-40B4-BE49-F238E27FC236}">
                  <a16:creationId xmlns:a16="http://schemas.microsoft.com/office/drawing/2014/main" id="{69B26E48-D20A-15FA-1050-D9D68E4744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44964" y="135166"/>
              <a:ext cx="10421620" cy="14857094"/>
            </a:xfrm>
            <a:custGeom>
              <a:avLst/>
              <a:gdLst/>
              <a:ahLst/>
              <a:cxnLst/>
              <a:rect l="l" t="t" r="r" b="b"/>
              <a:pathLst>
                <a:path w="10421620" h="14857094">
                  <a:moveTo>
                    <a:pt x="318503" y="0"/>
                  </a:moveTo>
                  <a:lnTo>
                    <a:pt x="271502" y="3459"/>
                  </a:lnTo>
                  <a:lnTo>
                    <a:pt x="226620" y="13507"/>
                  </a:lnTo>
                  <a:lnTo>
                    <a:pt x="184355" y="29647"/>
                  </a:lnTo>
                  <a:lnTo>
                    <a:pt x="145202" y="51382"/>
                  </a:lnTo>
                  <a:lnTo>
                    <a:pt x="109658" y="78216"/>
                  </a:lnTo>
                  <a:lnTo>
                    <a:pt x="78221" y="109653"/>
                  </a:lnTo>
                  <a:lnTo>
                    <a:pt x="51385" y="145196"/>
                  </a:lnTo>
                  <a:lnTo>
                    <a:pt x="29649" y="184349"/>
                  </a:lnTo>
                  <a:lnTo>
                    <a:pt x="13508" y="226616"/>
                  </a:lnTo>
                  <a:lnTo>
                    <a:pt x="3459" y="271499"/>
                  </a:lnTo>
                  <a:lnTo>
                    <a:pt x="0" y="318503"/>
                  </a:lnTo>
                  <a:lnTo>
                    <a:pt x="0" y="14538337"/>
                  </a:lnTo>
                  <a:lnTo>
                    <a:pt x="3459" y="14585341"/>
                  </a:lnTo>
                  <a:lnTo>
                    <a:pt x="13508" y="14630224"/>
                  </a:lnTo>
                  <a:lnTo>
                    <a:pt x="29649" y="14672491"/>
                  </a:lnTo>
                  <a:lnTo>
                    <a:pt x="51385" y="14711644"/>
                  </a:lnTo>
                  <a:lnTo>
                    <a:pt x="78221" y="14747187"/>
                  </a:lnTo>
                  <a:lnTo>
                    <a:pt x="109658" y="14778624"/>
                  </a:lnTo>
                  <a:lnTo>
                    <a:pt x="145202" y="14805458"/>
                  </a:lnTo>
                  <a:lnTo>
                    <a:pt x="184355" y="14827193"/>
                  </a:lnTo>
                  <a:lnTo>
                    <a:pt x="226620" y="14843333"/>
                  </a:lnTo>
                  <a:lnTo>
                    <a:pt x="271502" y="14853381"/>
                  </a:lnTo>
                  <a:lnTo>
                    <a:pt x="318503" y="14856841"/>
                  </a:lnTo>
                  <a:lnTo>
                    <a:pt x="10102532" y="14856841"/>
                  </a:lnTo>
                  <a:lnTo>
                    <a:pt x="10149536" y="14853381"/>
                  </a:lnTo>
                  <a:lnTo>
                    <a:pt x="10194419" y="14843333"/>
                  </a:lnTo>
                  <a:lnTo>
                    <a:pt x="10236685" y="14827193"/>
                  </a:lnTo>
                  <a:lnTo>
                    <a:pt x="10275838" y="14805458"/>
                  </a:lnTo>
                  <a:lnTo>
                    <a:pt x="10311381" y="14778624"/>
                  </a:lnTo>
                  <a:lnTo>
                    <a:pt x="10342818" y="14747187"/>
                  </a:lnTo>
                  <a:lnTo>
                    <a:pt x="10369653" y="14711644"/>
                  </a:lnTo>
                  <a:lnTo>
                    <a:pt x="10391388" y="14672491"/>
                  </a:lnTo>
                  <a:lnTo>
                    <a:pt x="10407528" y="14630224"/>
                  </a:lnTo>
                  <a:lnTo>
                    <a:pt x="10417576" y="14585341"/>
                  </a:lnTo>
                  <a:lnTo>
                    <a:pt x="10421035" y="14538337"/>
                  </a:lnTo>
                  <a:lnTo>
                    <a:pt x="10421035" y="318503"/>
                  </a:lnTo>
                  <a:lnTo>
                    <a:pt x="10417576" y="271499"/>
                  </a:lnTo>
                  <a:lnTo>
                    <a:pt x="10407528" y="226616"/>
                  </a:lnTo>
                  <a:lnTo>
                    <a:pt x="10391388" y="184349"/>
                  </a:lnTo>
                  <a:lnTo>
                    <a:pt x="10369653" y="145196"/>
                  </a:lnTo>
                  <a:lnTo>
                    <a:pt x="10342818" y="109653"/>
                  </a:lnTo>
                  <a:lnTo>
                    <a:pt x="10311381" y="78216"/>
                  </a:lnTo>
                  <a:lnTo>
                    <a:pt x="10275838" y="51382"/>
                  </a:lnTo>
                  <a:lnTo>
                    <a:pt x="10236685" y="29647"/>
                  </a:lnTo>
                  <a:lnTo>
                    <a:pt x="10194419" y="13507"/>
                  </a:lnTo>
                  <a:lnTo>
                    <a:pt x="10149536" y="3459"/>
                  </a:lnTo>
                  <a:lnTo>
                    <a:pt x="10102532" y="0"/>
                  </a:lnTo>
                  <a:lnTo>
                    <a:pt x="318503" y="0"/>
                  </a:lnTo>
                  <a:close/>
                </a:path>
              </a:pathLst>
            </a:custGeom>
            <a:ln w="25200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5">
              <a:extLst>
                <a:ext uri="{FF2B5EF4-FFF2-40B4-BE49-F238E27FC236}">
                  <a16:creationId xmlns:a16="http://schemas.microsoft.com/office/drawing/2014/main" id="{91D89BB7-998C-5E66-CA9A-52F80FD6A19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8961" y="9169"/>
              <a:ext cx="10673080" cy="15111094"/>
            </a:xfrm>
            <a:custGeom>
              <a:avLst/>
              <a:gdLst/>
              <a:ahLst/>
              <a:cxnLst/>
              <a:rect l="l" t="t" r="r" b="b"/>
              <a:pathLst>
                <a:path w="10673079" h="15111094">
                  <a:moveTo>
                    <a:pt x="431114" y="15110816"/>
                  </a:moveTo>
                  <a:lnTo>
                    <a:pt x="12" y="14679321"/>
                  </a:lnTo>
                  <a:lnTo>
                    <a:pt x="0" y="15110816"/>
                  </a:lnTo>
                  <a:lnTo>
                    <a:pt x="431114" y="15110816"/>
                  </a:lnTo>
                  <a:close/>
                </a:path>
                <a:path w="10673079" h="15111094">
                  <a:moveTo>
                    <a:pt x="431114" y="0"/>
                  </a:moveTo>
                  <a:lnTo>
                    <a:pt x="0" y="0"/>
                  </a:lnTo>
                  <a:lnTo>
                    <a:pt x="0" y="431520"/>
                  </a:lnTo>
                  <a:lnTo>
                    <a:pt x="431114" y="0"/>
                  </a:lnTo>
                  <a:close/>
                </a:path>
                <a:path w="10673079" h="15111094">
                  <a:moveTo>
                    <a:pt x="10673029" y="14679295"/>
                  </a:moveTo>
                  <a:lnTo>
                    <a:pt x="10241915" y="15110816"/>
                  </a:lnTo>
                  <a:lnTo>
                    <a:pt x="10673029" y="15110816"/>
                  </a:lnTo>
                  <a:lnTo>
                    <a:pt x="10673029" y="14679295"/>
                  </a:lnTo>
                  <a:close/>
                </a:path>
                <a:path w="10673079" h="15111094">
                  <a:moveTo>
                    <a:pt x="10673029" y="12"/>
                  </a:moveTo>
                  <a:lnTo>
                    <a:pt x="10241915" y="12"/>
                  </a:lnTo>
                  <a:lnTo>
                    <a:pt x="10673029" y="431533"/>
                  </a:lnTo>
                  <a:lnTo>
                    <a:pt x="10673029" y="1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3" name="Picture 2" descr="A qr code with a few black squares&#10;&#10;Description automatically generated">
            <a:extLst>
              <a:ext uri="{FF2B5EF4-FFF2-40B4-BE49-F238E27FC236}">
                <a16:creationId xmlns:a16="http://schemas.microsoft.com/office/drawing/2014/main" id="{6A1D1B11-A76B-C5F5-4B42-5D27A3CBAA0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28380" y="13332867"/>
            <a:ext cx="909331" cy="909331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97236CB4-E542-8831-CB9D-88980C789A91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7357" y="-9795"/>
            <a:ext cx="10706526" cy="15155849"/>
            <a:chOff x="-6804" y="-1848"/>
            <a:chExt cx="10706526" cy="15155849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05EF2ACE-CFC7-B326-0F9D-2FA909648CB4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817" y="-1848"/>
              <a:ext cx="10672852" cy="1351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40F069F8-A6C0-710F-6016-4455110FC52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rot="5400000">
              <a:off x="3103151" y="7548047"/>
              <a:ext cx="15008509" cy="1593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E2A48C29-61E5-ED66-370A-FCC2E9906EFF}"/>
                </a:ext>
              </a:extLst>
            </p:cNvPr>
            <p:cNvGrpSpPr>
              <a:grpSpLocks noGrp="1" noUngrp="1" noRot="1" noMove="1" noResize="1"/>
            </p:cNvGrpSpPr>
            <p:nvPr/>
          </p:nvGrpSpPr>
          <p:grpSpPr>
            <a:xfrm>
              <a:off x="-6804" y="145492"/>
              <a:ext cx="10706526" cy="15008509"/>
              <a:chOff x="-6804" y="145492"/>
              <a:chExt cx="10706526" cy="15008509"/>
            </a:xfrm>
          </p:grpSpPr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97C3B2BF-4A2D-6BEB-7B27-9DA9CD2BD818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6870" y="15018835"/>
                <a:ext cx="10672852" cy="13516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8B8C9D46-87A9-D590-D831-ECA996D38FBD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rot="5400000">
                <a:off x="-7431391" y="7570079"/>
                <a:ext cx="15008509" cy="15933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938655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224</TotalTime>
  <Words>142</Words>
  <Application>Microsoft Macintosh PowerPoint</Application>
  <PresentationFormat>Custom</PresentationFormat>
  <Paragraphs>22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Aptos</vt:lpstr>
      <vt:lpstr>Arial</vt:lpstr>
      <vt:lpstr>HELVETICA NEUE LT 97 BLACK COND</vt:lpstr>
      <vt:lpstr>HELVETICA NEUE LT 77 BOLD CONDE</vt:lpstr>
      <vt:lpstr>Aptos Display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Francis Fenlon - GKR Karate</dc:creator>
  <cp:lastModifiedBy>Francis Fenlon - GKR Karate</cp:lastModifiedBy>
  <cp:revision>14</cp:revision>
  <dcterms:created xsi:type="dcterms:W3CDTF">2025-05-09T03:09:13Z</dcterms:created>
  <dcterms:modified xsi:type="dcterms:W3CDTF">2025-05-28T14:38:09Z</dcterms:modified>
</cp:coreProperties>
</file>