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57" r:id="rId8"/>
    <p:sldId id="258" r:id="rId9"/>
    <p:sldId id="261" r:id="rId10"/>
    <p:sldId id="259" r:id="rId11"/>
  </p:sldIdLst>
  <p:sldSz cx="10691813" cy="15119350"/>
  <p:notesSz cx="6858000" cy="9144000"/>
  <p:embeddedFontLst>
    <p:embeddedFont>
      <p:font typeface="HELVETICA NEUE LT 77 BOLD CONDE" panose="02000503000000000000" pitchFamily="2" charset="0"/>
      <p:bold r:id="rId12"/>
    </p:embeddedFont>
    <p:embeddedFont>
      <p:font typeface="HELVETICA NEUE LT 97 BLACK COND" panose="02000503000000000000" pitchFamily="2" charset="0"/>
      <p:bold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85"/>
    <p:restoredTop sz="94748"/>
  </p:normalViewPr>
  <p:slideViewPr>
    <p:cSldViewPr snapToGrid="0">
      <p:cViewPr varScale="1">
        <p:scale>
          <a:sx n="51" d="100"/>
          <a:sy n="51" d="100"/>
        </p:scale>
        <p:origin x="3056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9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2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55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A64905-BC8B-33C3-FC85-BBE148F4AF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0691813" cy="1511935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8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45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8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1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9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77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3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4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0209EC-FC90-EB43-B013-36F4D95F5CD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90E05-F1A8-3744-B177-3A6FF4E6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4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9E9AEE0-DA74-EB1E-539C-8C5DC72C05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A5C5EB-6DE6-8C0A-A8C8-ECF8684F679B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900DE8-D7BF-399C-B51E-679E02ACF6E3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 descr="A black and blue sign with text&#10;&#10;AI-generated content may be incorrect.">
            <a:extLst>
              <a:ext uri="{FF2B5EF4-FFF2-40B4-BE49-F238E27FC236}">
                <a16:creationId xmlns:a16="http://schemas.microsoft.com/office/drawing/2014/main" id="{56412E5B-8CF4-1761-5EBC-3790F8BA2C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19" r="2319"/>
          <a:stretch>
            <a:fillRect/>
          </a:stretch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5901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1C2AF-10FE-7912-B038-1D5FED12E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3DFBEE-3F61-D85C-7B24-AD7214EB43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125229" y="135166"/>
            <a:ext cx="10441355" cy="14866261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Placeholder 18" descr="A black and red paper with white edges&#10;&#10;AI-generated content may be incorrect.">
            <a:extLst>
              <a:ext uri="{FF2B5EF4-FFF2-40B4-BE49-F238E27FC236}">
                <a16:creationId xmlns:a16="http://schemas.microsoft.com/office/drawing/2014/main" id="{BDE913A4-3405-D412-2006-F4B4A294B0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l="1461" t="894" r="1194" b="73158"/>
          <a:stretch/>
        </p:blipFill>
        <p:spPr>
          <a:xfrm>
            <a:off x="153879" y="135166"/>
            <a:ext cx="10412705" cy="392324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9E320AB-7928-DB01-2C4D-15861F0428A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54327" y="7185273"/>
            <a:ext cx="10539001" cy="7806805"/>
            <a:chOff x="108555" y="5081143"/>
            <a:chExt cx="7452769" cy="55206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9E61C58-DD99-75E8-BEA5-14AA329527F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l="384" t="60911" r="384" b="2565"/>
            <a:stretch/>
          </p:blipFill>
          <p:spPr>
            <a:xfrm>
              <a:off x="108555" y="6725265"/>
              <a:ext cx="7451437" cy="387654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C5F0FB-9199-48F4-7258-E2619C3FBCD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l="66738" t="45432" r="384" b="2565"/>
            <a:stretch/>
          </p:blipFill>
          <p:spPr>
            <a:xfrm>
              <a:off x="5092470" y="5081143"/>
              <a:ext cx="2468854" cy="5519449"/>
            </a:xfrm>
            <a:prstGeom prst="rect">
              <a:avLst/>
            </a:prstGeom>
          </p:spPr>
        </p:pic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D4576AA-A739-FA24-437E-C2043B6173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81790" y="13398549"/>
            <a:ext cx="1204116" cy="120411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37BBBD-3C70-9E7A-B6B9-CC7FAFDF549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095383" y="8644314"/>
            <a:ext cx="4378363" cy="1522377"/>
          </a:xfrm>
          <a:custGeom>
            <a:avLst/>
            <a:gdLst>
              <a:gd name="connsiteX0" fmla="*/ 0 w 4378363"/>
              <a:gd name="connsiteY0" fmla="*/ 0 h 1522377"/>
              <a:gd name="connsiteX1" fmla="*/ 581697 w 4378363"/>
              <a:gd name="connsiteY1" fmla="*/ 0 h 1522377"/>
              <a:gd name="connsiteX2" fmla="*/ 1119610 w 4378363"/>
              <a:gd name="connsiteY2" fmla="*/ 0 h 1522377"/>
              <a:gd name="connsiteX3" fmla="*/ 1788874 w 4378363"/>
              <a:gd name="connsiteY3" fmla="*/ 0 h 1522377"/>
              <a:gd name="connsiteX4" fmla="*/ 2414354 w 4378363"/>
              <a:gd name="connsiteY4" fmla="*/ 0 h 1522377"/>
              <a:gd name="connsiteX5" fmla="*/ 3039835 w 4378363"/>
              <a:gd name="connsiteY5" fmla="*/ 0 h 1522377"/>
              <a:gd name="connsiteX6" fmla="*/ 3752883 w 4378363"/>
              <a:gd name="connsiteY6" fmla="*/ 0 h 1522377"/>
              <a:gd name="connsiteX7" fmla="*/ 4378363 w 4378363"/>
              <a:gd name="connsiteY7" fmla="*/ 0 h 1522377"/>
              <a:gd name="connsiteX8" fmla="*/ 4378363 w 4378363"/>
              <a:gd name="connsiteY8" fmla="*/ 461788 h 1522377"/>
              <a:gd name="connsiteX9" fmla="*/ 4378363 w 4378363"/>
              <a:gd name="connsiteY9" fmla="*/ 984470 h 1522377"/>
              <a:gd name="connsiteX10" fmla="*/ 4378363 w 4378363"/>
              <a:gd name="connsiteY10" fmla="*/ 1522377 h 1522377"/>
              <a:gd name="connsiteX11" fmla="*/ 3709099 w 4378363"/>
              <a:gd name="connsiteY11" fmla="*/ 1522377 h 1522377"/>
              <a:gd name="connsiteX12" fmla="*/ 3039835 w 4378363"/>
              <a:gd name="connsiteY12" fmla="*/ 1522377 h 1522377"/>
              <a:gd name="connsiteX13" fmla="*/ 2326787 w 4378363"/>
              <a:gd name="connsiteY13" fmla="*/ 1522377 h 1522377"/>
              <a:gd name="connsiteX14" fmla="*/ 1745090 w 4378363"/>
              <a:gd name="connsiteY14" fmla="*/ 1522377 h 1522377"/>
              <a:gd name="connsiteX15" fmla="*/ 1032043 w 4378363"/>
              <a:gd name="connsiteY15" fmla="*/ 1522377 h 1522377"/>
              <a:gd name="connsiteX16" fmla="*/ 0 w 4378363"/>
              <a:gd name="connsiteY16" fmla="*/ 1522377 h 1522377"/>
              <a:gd name="connsiteX17" fmla="*/ 0 w 4378363"/>
              <a:gd name="connsiteY17" fmla="*/ 1060589 h 1522377"/>
              <a:gd name="connsiteX18" fmla="*/ 0 w 4378363"/>
              <a:gd name="connsiteY18" fmla="*/ 537907 h 1522377"/>
              <a:gd name="connsiteX19" fmla="*/ 0 w 4378363"/>
              <a:gd name="connsiteY19" fmla="*/ 0 h 152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8363" h="1522377" fill="none" extrusionOk="0">
                <a:moveTo>
                  <a:pt x="0" y="0"/>
                </a:moveTo>
                <a:cubicBezTo>
                  <a:pt x="234673" y="20672"/>
                  <a:pt x="407628" y="-26065"/>
                  <a:pt x="581697" y="0"/>
                </a:cubicBezTo>
                <a:cubicBezTo>
                  <a:pt x="755766" y="26065"/>
                  <a:pt x="962240" y="16294"/>
                  <a:pt x="1119610" y="0"/>
                </a:cubicBezTo>
                <a:cubicBezTo>
                  <a:pt x="1276980" y="-16294"/>
                  <a:pt x="1470894" y="2587"/>
                  <a:pt x="1788874" y="0"/>
                </a:cubicBezTo>
                <a:cubicBezTo>
                  <a:pt x="2106854" y="-2587"/>
                  <a:pt x="2160348" y="-12902"/>
                  <a:pt x="2414354" y="0"/>
                </a:cubicBezTo>
                <a:cubicBezTo>
                  <a:pt x="2668360" y="12902"/>
                  <a:pt x="2853750" y="-20007"/>
                  <a:pt x="3039835" y="0"/>
                </a:cubicBezTo>
                <a:cubicBezTo>
                  <a:pt x="3225920" y="20007"/>
                  <a:pt x="3495703" y="-13723"/>
                  <a:pt x="3752883" y="0"/>
                </a:cubicBezTo>
                <a:cubicBezTo>
                  <a:pt x="4010063" y="13723"/>
                  <a:pt x="4185267" y="8400"/>
                  <a:pt x="4378363" y="0"/>
                </a:cubicBezTo>
                <a:cubicBezTo>
                  <a:pt x="4365905" y="114617"/>
                  <a:pt x="4396638" y="249856"/>
                  <a:pt x="4378363" y="461788"/>
                </a:cubicBezTo>
                <a:cubicBezTo>
                  <a:pt x="4360088" y="673720"/>
                  <a:pt x="4361304" y="754990"/>
                  <a:pt x="4378363" y="984470"/>
                </a:cubicBezTo>
                <a:cubicBezTo>
                  <a:pt x="4395422" y="1213950"/>
                  <a:pt x="4352944" y="1329551"/>
                  <a:pt x="4378363" y="1522377"/>
                </a:cubicBezTo>
                <a:cubicBezTo>
                  <a:pt x="4182561" y="1507971"/>
                  <a:pt x="3968783" y="1517783"/>
                  <a:pt x="3709099" y="1522377"/>
                </a:cubicBezTo>
                <a:cubicBezTo>
                  <a:pt x="3449415" y="1526971"/>
                  <a:pt x="3181332" y="1520549"/>
                  <a:pt x="3039835" y="1522377"/>
                </a:cubicBezTo>
                <a:cubicBezTo>
                  <a:pt x="2898338" y="1524205"/>
                  <a:pt x="2661617" y="1557965"/>
                  <a:pt x="2326787" y="1522377"/>
                </a:cubicBezTo>
                <a:cubicBezTo>
                  <a:pt x="1991957" y="1486789"/>
                  <a:pt x="1949954" y="1546809"/>
                  <a:pt x="1745090" y="1522377"/>
                </a:cubicBezTo>
                <a:cubicBezTo>
                  <a:pt x="1540226" y="1497945"/>
                  <a:pt x="1375688" y="1545648"/>
                  <a:pt x="1032043" y="1522377"/>
                </a:cubicBezTo>
                <a:cubicBezTo>
                  <a:pt x="688398" y="1499106"/>
                  <a:pt x="353434" y="1556552"/>
                  <a:pt x="0" y="1522377"/>
                </a:cubicBezTo>
                <a:cubicBezTo>
                  <a:pt x="-3647" y="1380932"/>
                  <a:pt x="-12655" y="1211437"/>
                  <a:pt x="0" y="1060589"/>
                </a:cubicBezTo>
                <a:cubicBezTo>
                  <a:pt x="12655" y="909741"/>
                  <a:pt x="-25397" y="658435"/>
                  <a:pt x="0" y="537907"/>
                </a:cubicBezTo>
                <a:cubicBezTo>
                  <a:pt x="25397" y="417379"/>
                  <a:pt x="-23869" y="178402"/>
                  <a:pt x="0" y="0"/>
                </a:cubicBezTo>
                <a:close/>
              </a:path>
              <a:path w="4378363" h="1522377" stroke="0" extrusionOk="0">
                <a:moveTo>
                  <a:pt x="0" y="0"/>
                </a:moveTo>
                <a:cubicBezTo>
                  <a:pt x="117769" y="-8181"/>
                  <a:pt x="404703" y="-3644"/>
                  <a:pt x="581697" y="0"/>
                </a:cubicBezTo>
                <a:cubicBezTo>
                  <a:pt x="758691" y="3644"/>
                  <a:pt x="900702" y="18281"/>
                  <a:pt x="1075826" y="0"/>
                </a:cubicBezTo>
                <a:cubicBezTo>
                  <a:pt x="1250950" y="-18281"/>
                  <a:pt x="1583063" y="31936"/>
                  <a:pt x="1788874" y="0"/>
                </a:cubicBezTo>
                <a:cubicBezTo>
                  <a:pt x="1994685" y="-31936"/>
                  <a:pt x="2242641" y="15673"/>
                  <a:pt x="2370571" y="0"/>
                </a:cubicBezTo>
                <a:cubicBezTo>
                  <a:pt x="2498501" y="-15673"/>
                  <a:pt x="2805834" y="-23624"/>
                  <a:pt x="2952268" y="0"/>
                </a:cubicBezTo>
                <a:cubicBezTo>
                  <a:pt x="3098702" y="23624"/>
                  <a:pt x="3384877" y="33775"/>
                  <a:pt x="3665315" y="0"/>
                </a:cubicBezTo>
                <a:cubicBezTo>
                  <a:pt x="3945753" y="-33775"/>
                  <a:pt x="4086693" y="-19499"/>
                  <a:pt x="4378363" y="0"/>
                </a:cubicBezTo>
                <a:cubicBezTo>
                  <a:pt x="4403982" y="126022"/>
                  <a:pt x="4365073" y="375231"/>
                  <a:pt x="4378363" y="537907"/>
                </a:cubicBezTo>
                <a:cubicBezTo>
                  <a:pt x="4391653" y="700583"/>
                  <a:pt x="4379017" y="904168"/>
                  <a:pt x="4378363" y="1014918"/>
                </a:cubicBezTo>
                <a:cubicBezTo>
                  <a:pt x="4377709" y="1125668"/>
                  <a:pt x="4387424" y="1399217"/>
                  <a:pt x="4378363" y="1522377"/>
                </a:cubicBezTo>
                <a:cubicBezTo>
                  <a:pt x="4109434" y="1531452"/>
                  <a:pt x="3882604" y="1545297"/>
                  <a:pt x="3752883" y="1522377"/>
                </a:cubicBezTo>
                <a:cubicBezTo>
                  <a:pt x="3623162" y="1499457"/>
                  <a:pt x="3295664" y="1550659"/>
                  <a:pt x="3171186" y="1522377"/>
                </a:cubicBezTo>
                <a:cubicBezTo>
                  <a:pt x="3046708" y="1494095"/>
                  <a:pt x="2655161" y="1495383"/>
                  <a:pt x="2458138" y="1522377"/>
                </a:cubicBezTo>
                <a:cubicBezTo>
                  <a:pt x="2261115" y="1549371"/>
                  <a:pt x="2033685" y="1553237"/>
                  <a:pt x="1745090" y="1522377"/>
                </a:cubicBezTo>
                <a:cubicBezTo>
                  <a:pt x="1456495" y="1491517"/>
                  <a:pt x="1348478" y="1502643"/>
                  <a:pt x="1207177" y="1522377"/>
                </a:cubicBezTo>
                <a:cubicBezTo>
                  <a:pt x="1065876" y="1542111"/>
                  <a:pt x="757157" y="1550452"/>
                  <a:pt x="581697" y="1522377"/>
                </a:cubicBezTo>
                <a:cubicBezTo>
                  <a:pt x="406237" y="1494302"/>
                  <a:pt x="118023" y="1510328"/>
                  <a:pt x="0" y="1522377"/>
                </a:cubicBezTo>
                <a:cubicBezTo>
                  <a:pt x="-6350" y="1354254"/>
                  <a:pt x="-623" y="1149798"/>
                  <a:pt x="0" y="1014918"/>
                </a:cubicBezTo>
                <a:cubicBezTo>
                  <a:pt x="623" y="880038"/>
                  <a:pt x="-17128" y="728450"/>
                  <a:pt x="0" y="537907"/>
                </a:cubicBezTo>
                <a:cubicBezTo>
                  <a:pt x="17128" y="347364"/>
                  <a:pt x="-18798" y="171987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339313" tIns="593793" rIns="508969" bIns="339313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4712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C4B631-1672-4764-38C0-41E54BC7DFD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08404" y="9763055"/>
            <a:ext cx="5177563" cy="1527927"/>
          </a:xfrm>
          <a:custGeom>
            <a:avLst/>
            <a:gdLst>
              <a:gd name="connsiteX0" fmla="*/ 0 w 5177563"/>
              <a:gd name="connsiteY0" fmla="*/ 0 h 1527927"/>
              <a:gd name="connsiteX1" fmla="*/ 750747 w 5177563"/>
              <a:gd name="connsiteY1" fmla="*/ 0 h 1527927"/>
              <a:gd name="connsiteX2" fmla="*/ 1449718 w 5177563"/>
              <a:gd name="connsiteY2" fmla="*/ 0 h 1527927"/>
              <a:gd name="connsiteX3" fmla="*/ 2096913 w 5177563"/>
              <a:gd name="connsiteY3" fmla="*/ 0 h 1527927"/>
              <a:gd name="connsiteX4" fmla="*/ 2744108 w 5177563"/>
              <a:gd name="connsiteY4" fmla="*/ 0 h 1527927"/>
              <a:gd name="connsiteX5" fmla="*/ 3494855 w 5177563"/>
              <a:gd name="connsiteY5" fmla="*/ 0 h 1527927"/>
              <a:gd name="connsiteX6" fmla="*/ 4193826 w 5177563"/>
              <a:gd name="connsiteY6" fmla="*/ 0 h 1527927"/>
              <a:gd name="connsiteX7" fmla="*/ 5177563 w 5177563"/>
              <a:gd name="connsiteY7" fmla="*/ 0 h 1527927"/>
              <a:gd name="connsiteX8" fmla="*/ 5177563 w 5177563"/>
              <a:gd name="connsiteY8" fmla="*/ 494030 h 1527927"/>
              <a:gd name="connsiteX9" fmla="*/ 5177563 w 5177563"/>
              <a:gd name="connsiteY9" fmla="*/ 957501 h 1527927"/>
              <a:gd name="connsiteX10" fmla="*/ 5177563 w 5177563"/>
              <a:gd name="connsiteY10" fmla="*/ 1527927 h 1527927"/>
              <a:gd name="connsiteX11" fmla="*/ 4633919 w 5177563"/>
              <a:gd name="connsiteY11" fmla="*/ 1527927 h 1527927"/>
              <a:gd name="connsiteX12" fmla="*/ 3883172 w 5177563"/>
              <a:gd name="connsiteY12" fmla="*/ 1527927 h 1527927"/>
              <a:gd name="connsiteX13" fmla="*/ 3287753 w 5177563"/>
              <a:gd name="connsiteY13" fmla="*/ 1527927 h 1527927"/>
              <a:gd name="connsiteX14" fmla="*/ 2537006 w 5177563"/>
              <a:gd name="connsiteY14" fmla="*/ 1527927 h 1527927"/>
              <a:gd name="connsiteX15" fmla="*/ 1993362 w 5177563"/>
              <a:gd name="connsiteY15" fmla="*/ 1527927 h 1527927"/>
              <a:gd name="connsiteX16" fmla="*/ 1501493 w 5177563"/>
              <a:gd name="connsiteY16" fmla="*/ 1527927 h 1527927"/>
              <a:gd name="connsiteX17" fmla="*/ 1009625 w 5177563"/>
              <a:gd name="connsiteY17" fmla="*/ 1527927 h 1527927"/>
              <a:gd name="connsiteX18" fmla="*/ 0 w 5177563"/>
              <a:gd name="connsiteY18" fmla="*/ 1527927 h 1527927"/>
              <a:gd name="connsiteX19" fmla="*/ 0 w 5177563"/>
              <a:gd name="connsiteY19" fmla="*/ 1064456 h 1527927"/>
              <a:gd name="connsiteX20" fmla="*/ 0 w 5177563"/>
              <a:gd name="connsiteY20" fmla="*/ 524588 h 1527927"/>
              <a:gd name="connsiteX21" fmla="*/ 0 w 5177563"/>
              <a:gd name="connsiteY21" fmla="*/ 0 h 152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77563" h="1527927" fill="none" extrusionOk="0">
                <a:moveTo>
                  <a:pt x="0" y="0"/>
                </a:moveTo>
                <a:cubicBezTo>
                  <a:pt x="365009" y="36316"/>
                  <a:pt x="546101" y="31812"/>
                  <a:pt x="750747" y="0"/>
                </a:cubicBezTo>
                <a:cubicBezTo>
                  <a:pt x="955393" y="-31812"/>
                  <a:pt x="1184093" y="21194"/>
                  <a:pt x="1449718" y="0"/>
                </a:cubicBezTo>
                <a:cubicBezTo>
                  <a:pt x="1715343" y="-21194"/>
                  <a:pt x="1814051" y="18111"/>
                  <a:pt x="2096913" y="0"/>
                </a:cubicBezTo>
                <a:cubicBezTo>
                  <a:pt x="2379775" y="-18111"/>
                  <a:pt x="2587379" y="31994"/>
                  <a:pt x="2744108" y="0"/>
                </a:cubicBezTo>
                <a:cubicBezTo>
                  <a:pt x="2900837" y="-31994"/>
                  <a:pt x="3293342" y="-30290"/>
                  <a:pt x="3494855" y="0"/>
                </a:cubicBezTo>
                <a:cubicBezTo>
                  <a:pt x="3696368" y="30290"/>
                  <a:pt x="3868933" y="9960"/>
                  <a:pt x="4193826" y="0"/>
                </a:cubicBezTo>
                <a:cubicBezTo>
                  <a:pt x="4518719" y="-9960"/>
                  <a:pt x="4766562" y="43952"/>
                  <a:pt x="5177563" y="0"/>
                </a:cubicBezTo>
                <a:cubicBezTo>
                  <a:pt x="5190909" y="150474"/>
                  <a:pt x="5198333" y="349078"/>
                  <a:pt x="5177563" y="494030"/>
                </a:cubicBezTo>
                <a:cubicBezTo>
                  <a:pt x="5156794" y="638982"/>
                  <a:pt x="5159710" y="842191"/>
                  <a:pt x="5177563" y="957501"/>
                </a:cubicBezTo>
                <a:cubicBezTo>
                  <a:pt x="5195416" y="1072811"/>
                  <a:pt x="5185519" y="1276358"/>
                  <a:pt x="5177563" y="1527927"/>
                </a:cubicBezTo>
                <a:cubicBezTo>
                  <a:pt x="5019970" y="1542125"/>
                  <a:pt x="4750304" y="1533121"/>
                  <a:pt x="4633919" y="1527927"/>
                </a:cubicBezTo>
                <a:cubicBezTo>
                  <a:pt x="4517534" y="1522733"/>
                  <a:pt x="4181342" y="1535168"/>
                  <a:pt x="3883172" y="1527927"/>
                </a:cubicBezTo>
                <a:cubicBezTo>
                  <a:pt x="3585002" y="1520686"/>
                  <a:pt x="3494679" y="1508920"/>
                  <a:pt x="3287753" y="1527927"/>
                </a:cubicBezTo>
                <a:cubicBezTo>
                  <a:pt x="3080827" y="1546934"/>
                  <a:pt x="2746610" y="1503416"/>
                  <a:pt x="2537006" y="1527927"/>
                </a:cubicBezTo>
                <a:cubicBezTo>
                  <a:pt x="2327402" y="1552438"/>
                  <a:pt x="2252712" y="1503667"/>
                  <a:pt x="1993362" y="1527927"/>
                </a:cubicBezTo>
                <a:cubicBezTo>
                  <a:pt x="1734012" y="1552187"/>
                  <a:pt x="1636697" y="1540879"/>
                  <a:pt x="1501493" y="1527927"/>
                </a:cubicBezTo>
                <a:cubicBezTo>
                  <a:pt x="1366289" y="1514975"/>
                  <a:pt x="1242074" y="1542385"/>
                  <a:pt x="1009625" y="1527927"/>
                </a:cubicBezTo>
                <a:cubicBezTo>
                  <a:pt x="777176" y="1513469"/>
                  <a:pt x="233288" y="1483861"/>
                  <a:pt x="0" y="1527927"/>
                </a:cubicBezTo>
                <a:cubicBezTo>
                  <a:pt x="17532" y="1308243"/>
                  <a:pt x="10736" y="1255369"/>
                  <a:pt x="0" y="1064456"/>
                </a:cubicBezTo>
                <a:cubicBezTo>
                  <a:pt x="-10736" y="873543"/>
                  <a:pt x="-7448" y="652433"/>
                  <a:pt x="0" y="524588"/>
                </a:cubicBezTo>
                <a:cubicBezTo>
                  <a:pt x="7448" y="396743"/>
                  <a:pt x="-1756" y="145144"/>
                  <a:pt x="0" y="0"/>
                </a:cubicBezTo>
                <a:close/>
              </a:path>
              <a:path w="5177563" h="1527927" stroke="0" extrusionOk="0">
                <a:moveTo>
                  <a:pt x="0" y="0"/>
                </a:moveTo>
                <a:cubicBezTo>
                  <a:pt x="158134" y="-5238"/>
                  <a:pt x="461729" y="17098"/>
                  <a:pt x="595420" y="0"/>
                </a:cubicBezTo>
                <a:cubicBezTo>
                  <a:pt x="729111" y="-17098"/>
                  <a:pt x="950570" y="-14062"/>
                  <a:pt x="1087288" y="0"/>
                </a:cubicBezTo>
                <a:cubicBezTo>
                  <a:pt x="1224006" y="14062"/>
                  <a:pt x="1548282" y="-30125"/>
                  <a:pt x="1838035" y="0"/>
                </a:cubicBezTo>
                <a:cubicBezTo>
                  <a:pt x="2127788" y="30125"/>
                  <a:pt x="2193547" y="2024"/>
                  <a:pt x="2433455" y="0"/>
                </a:cubicBezTo>
                <a:cubicBezTo>
                  <a:pt x="2673363" y="-2024"/>
                  <a:pt x="2899841" y="-22747"/>
                  <a:pt x="3028874" y="0"/>
                </a:cubicBezTo>
                <a:cubicBezTo>
                  <a:pt x="3157907" y="22747"/>
                  <a:pt x="3435365" y="-20273"/>
                  <a:pt x="3779621" y="0"/>
                </a:cubicBezTo>
                <a:cubicBezTo>
                  <a:pt x="4123877" y="20273"/>
                  <a:pt x="4103919" y="2573"/>
                  <a:pt x="4323265" y="0"/>
                </a:cubicBezTo>
                <a:cubicBezTo>
                  <a:pt x="4542611" y="-2573"/>
                  <a:pt x="4810449" y="-11877"/>
                  <a:pt x="5177563" y="0"/>
                </a:cubicBezTo>
                <a:cubicBezTo>
                  <a:pt x="5185043" y="203028"/>
                  <a:pt x="5197367" y="392325"/>
                  <a:pt x="5177563" y="539868"/>
                </a:cubicBezTo>
                <a:cubicBezTo>
                  <a:pt x="5157759" y="687411"/>
                  <a:pt x="5183823" y="861240"/>
                  <a:pt x="5177563" y="1018618"/>
                </a:cubicBezTo>
                <a:cubicBezTo>
                  <a:pt x="5171304" y="1175996"/>
                  <a:pt x="5158647" y="1388316"/>
                  <a:pt x="5177563" y="1527927"/>
                </a:cubicBezTo>
                <a:cubicBezTo>
                  <a:pt x="4894845" y="1556931"/>
                  <a:pt x="4624709" y="1509008"/>
                  <a:pt x="4478592" y="1527927"/>
                </a:cubicBezTo>
                <a:cubicBezTo>
                  <a:pt x="4332475" y="1546846"/>
                  <a:pt x="3996849" y="1505007"/>
                  <a:pt x="3727845" y="1527927"/>
                </a:cubicBezTo>
                <a:cubicBezTo>
                  <a:pt x="3458841" y="1550847"/>
                  <a:pt x="3188479" y="1507405"/>
                  <a:pt x="2977099" y="1527927"/>
                </a:cubicBezTo>
                <a:cubicBezTo>
                  <a:pt x="2765719" y="1548449"/>
                  <a:pt x="2704337" y="1527336"/>
                  <a:pt x="2433455" y="1527927"/>
                </a:cubicBezTo>
                <a:cubicBezTo>
                  <a:pt x="2162573" y="1528518"/>
                  <a:pt x="2067001" y="1525171"/>
                  <a:pt x="1786259" y="1527927"/>
                </a:cubicBezTo>
                <a:cubicBezTo>
                  <a:pt x="1505517" y="1530683"/>
                  <a:pt x="1344385" y="1557803"/>
                  <a:pt x="1035513" y="1527927"/>
                </a:cubicBezTo>
                <a:cubicBezTo>
                  <a:pt x="726641" y="1498051"/>
                  <a:pt x="429147" y="1501937"/>
                  <a:pt x="0" y="1527927"/>
                </a:cubicBezTo>
                <a:cubicBezTo>
                  <a:pt x="-2819" y="1388283"/>
                  <a:pt x="-1472" y="1181208"/>
                  <a:pt x="0" y="1064456"/>
                </a:cubicBezTo>
                <a:cubicBezTo>
                  <a:pt x="1472" y="947704"/>
                  <a:pt x="-8903" y="739944"/>
                  <a:pt x="0" y="585705"/>
                </a:cubicBezTo>
                <a:cubicBezTo>
                  <a:pt x="8903" y="431466"/>
                  <a:pt x="-20964" y="161093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254484" tIns="254484" rIns="508969" bIns="339313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7541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E7C8DB-B7EF-156E-E29D-233DA16F66C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29974" y="10973366"/>
            <a:ext cx="5038322" cy="645807"/>
          </a:xfrm>
          <a:custGeom>
            <a:avLst/>
            <a:gdLst>
              <a:gd name="connsiteX0" fmla="*/ 0 w 5038322"/>
              <a:gd name="connsiteY0" fmla="*/ 0 h 645807"/>
              <a:gd name="connsiteX1" fmla="*/ 529024 w 5038322"/>
              <a:gd name="connsiteY1" fmla="*/ 0 h 645807"/>
              <a:gd name="connsiteX2" fmla="*/ 1209197 w 5038322"/>
              <a:gd name="connsiteY2" fmla="*/ 0 h 645807"/>
              <a:gd name="connsiteX3" fmla="*/ 1788604 w 5038322"/>
              <a:gd name="connsiteY3" fmla="*/ 0 h 645807"/>
              <a:gd name="connsiteX4" fmla="*/ 2317628 w 5038322"/>
              <a:gd name="connsiteY4" fmla="*/ 0 h 645807"/>
              <a:gd name="connsiteX5" fmla="*/ 2997802 w 5038322"/>
              <a:gd name="connsiteY5" fmla="*/ 0 h 645807"/>
              <a:gd name="connsiteX6" fmla="*/ 3627592 w 5038322"/>
              <a:gd name="connsiteY6" fmla="*/ 0 h 645807"/>
              <a:gd name="connsiteX7" fmla="*/ 4257382 w 5038322"/>
              <a:gd name="connsiteY7" fmla="*/ 0 h 645807"/>
              <a:gd name="connsiteX8" fmla="*/ 5038322 w 5038322"/>
              <a:gd name="connsiteY8" fmla="*/ 0 h 645807"/>
              <a:gd name="connsiteX9" fmla="*/ 5038322 w 5038322"/>
              <a:gd name="connsiteY9" fmla="*/ 645807 h 645807"/>
              <a:gd name="connsiteX10" fmla="*/ 4509298 w 5038322"/>
              <a:gd name="connsiteY10" fmla="*/ 645807 h 645807"/>
              <a:gd name="connsiteX11" fmla="*/ 4030658 w 5038322"/>
              <a:gd name="connsiteY11" fmla="*/ 645807 h 645807"/>
              <a:gd name="connsiteX12" fmla="*/ 3350484 w 5038322"/>
              <a:gd name="connsiteY12" fmla="*/ 645807 h 645807"/>
              <a:gd name="connsiteX13" fmla="*/ 2821460 w 5038322"/>
              <a:gd name="connsiteY13" fmla="*/ 645807 h 645807"/>
              <a:gd name="connsiteX14" fmla="*/ 2141287 w 5038322"/>
              <a:gd name="connsiteY14" fmla="*/ 645807 h 645807"/>
              <a:gd name="connsiteX15" fmla="*/ 1410730 w 5038322"/>
              <a:gd name="connsiteY15" fmla="*/ 645807 h 645807"/>
              <a:gd name="connsiteX16" fmla="*/ 831323 w 5038322"/>
              <a:gd name="connsiteY16" fmla="*/ 645807 h 645807"/>
              <a:gd name="connsiteX17" fmla="*/ 0 w 5038322"/>
              <a:gd name="connsiteY17" fmla="*/ 645807 h 645807"/>
              <a:gd name="connsiteX18" fmla="*/ 0 w 5038322"/>
              <a:gd name="connsiteY18" fmla="*/ 0 h 64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38322" h="645807" fill="none" extrusionOk="0">
                <a:moveTo>
                  <a:pt x="0" y="0"/>
                </a:moveTo>
                <a:cubicBezTo>
                  <a:pt x="170622" y="-11353"/>
                  <a:pt x="361011" y="19843"/>
                  <a:pt x="529024" y="0"/>
                </a:cubicBezTo>
                <a:cubicBezTo>
                  <a:pt x="697037" y="-19843"/>
                  <a:pt x="946232" y="16058"/>
                  <a:pt x="1209197" y="0"/>
                </a:cubicBezTo>
                <a:cubicBezTo>
                  <a:pt x="1472162" y="-16058"/>
                  <a:pt x="1509074" y="-16166"/>
                  <a:pt x="1788604" y="0"/>
                </a:cubicBezTo>
                <a:cubicBezTo>
                  <a:pt x="2068134" y="16166"/>
                  <a:pt x="2194137" y="2531"/>
                  <a:pt x="2317628" y="0"/>
                </a:cubicBezTo>
                <a:cubicBezTo>
                  <a:pt x="2441119" y="-2531"/>
                  <a:pt x="2843312" y="-17595"/>
                  <a:pt x="2997802" y="0"/>
                </a:cubicBezTo>
                <a:cubicBezTo>
                  <a:pt x="3152292" y="17595"/>
                  <a:pt x="3389325" y="13448"/>
                  <a:pt x="3627592" y="0"/>
                </a:cubicBezTo>
                <a:cubicBezTo>
                  <a:pt x="3865859" y="-13448"/>
                  <a:pt x="3981221" y="-23498"/>
                  <a:pt x="4257382" y="0"/>
                </a:cubicBezTo>
                <a:cubicBezTo>
                  <a:pt x="4533543" y="23498"/>
                  <a:pt x="4835645" y="-13674"/>
                  <a:pt x="5038322" y="0"/>
                </a:cubicBezTo>
                <a:cubicBezTo>
                  <a:pt x="5040405" y="213969"/>
                  <a:pt x="5057022" y="459170"/>
                  <a:pt x="5038322" y="645807"/>
                </a:cubicBezTo>
                <a:cubicBezTo>
                  <a:pt x="4788061" y="670274"/>
                  <a:pt x="4702420" y="668322"/>
                  <a:pt x="4509298" y="645807"/>
                </a:cubicBezTo>
                <a:cubicBezTo>
                  <a:pt x="4316176" y="623292"/>
                  <a:pt x="4233054" y="659150"/>
                  <a:pt x="4030658" y="645807"/>
                </a:cubicBezTo>
                <a:cubicBezTo>
                  <a:pt x="3828262" y="632464"/>
                  <a:pt x="3644909" y="676559"/>
                  <a:pt x="3350484" y="645807"/>
                </a:cubicBezTo>
                <a:cubicBezTo>
                  <a:pt x="3056059" y="615055"/>
                  <a:pt x="3025104" y="622183"/>
                  <a:pt x="2821460" y="645807"/>
                </a:cubicBezTo>
                <a:cubicBezTo>
                  <a:pt x="2617816" y="669431"/>
                  <a:pt x="2343203" y="639930"/>
                  <a:pt x="2141287" y="645807"/>
                </a:cubicBezTo>
                <a:cubicBezTo>
                  <a:pt x="1939371" y="651684"/>
                  <a:pt x="1744003" y="679183"/>
                  <a:pt x="1410730" y="645807"/>
                </a:cubicBezTo>
                <a:cubicBezTo>
                  <a:pt x="1077457" y="612431"/>
                  <a:pt x="1060646" y="668813"/>
                  <a:pt x="831323" y="645807"/>
                </a:cubicBezTo>
                <a:cubicBezTo>
                  <a:pt x="602000" y="622801"/>
                  <a:pt x="335490" y="684244"/>
                  <a:pt x="0" y="645807"/>
                </a:cubicBezTo>
                <a:cubicBezTo>
                  <a:pt x="-24737" y="503476"/>
                  <a:pt x="-4275" y="308805"/>
                  <a:pt x="0" y="0"/>
                </a:cubicBezTo>
                <a:close/>
              </a:path>
              <a:path w="5038322" h="645807" stroke="0" extrusionOk="0">
                <a:moveTo>
                  <a:pt x="0" y="0"/>
                </a:moveTo>
                <a:cubicBezTo>
                  <a:pt x="162315" y="19731"/>
                  <a:pt x="342655" y="7938"/>
                  <a:pt x="579407" y="0"/>
                </a:cubicBezTo>
                <a:cubicBezTo>
                  <a:pt x="816159" y="-7938"/>
                  <a:pt x="844020" y="20150"/>
                  <a:pt x="1058048" y="0"/>
                </a:cubicBezTo>
                <a:cubicBezTo>
                  <a:pt x="1272076" y="-20150"/>
                  <a:pt x="1470811" y="30161"/>
                  <a:pt x="1788604" y="0"/>
                </a:cubicBezTo>
                <a:cubicBezTo>
                  <a:pt x="2106397" y="-30161"/>
                  <a:pt x="2156326" y="-246"/>
                  <a:pt x="2368011" y="0"/>
                </a:cubicBezTo>
                <a:cubicBezTo>
                  <a:pt x="2579696" y="246"/>
                  <a:pt x="2824522" y="-19595"/>
                  <a:pt x="2947418" y="0"/>
                </a:cubicBezTo>
                <a:cubicBezTo>
                  <a:pt x="3070314" y="19595"/>
                  <a:pt x="3399466" y="30653"/>
                  <a:pt x="3677975" y="0"/>
                </a:cubicBezTo>
                <a:cubicBezTo>
                  <a:pt x="3956484" y="-30653"/>
                  <a:pt x="4039641" y="-14088"/>
                  <a:pt x="4206999" y="0"/>
                </a:cubicBezTo>
                <a:cubicBezTo>
                  <a:pt x="4374357" y="14088"/>
                  <a:pt x="4840494" y="-6606"/>
                  <a:pt x="5038322" y="0"/>
                </a:cubicBezTo>
                <a:cubicBezTo>
                  <a:pt x="5027163" y="159057"/>
                  <a:pt x="5037602" y="336069"/>
                  <a:pt x="5038322" y="645807"/>
                </a:cubicBezTo>
                <a:cubicBezTo>
                  <a:pt x="4777027" y="663073"/>
                  <a:pt x="4696466" y="650164"/>
                  <a:pt x="4509298" y="645807"/>
                </a:cubicBezTo>
                <a:cubicBezTo>
                  <a:pt x="4322130" y="641450"/>
                  <a:pt x="4115503" y="667320"/>
                  <a:pt x="3879508" y="645807"/>
                </a:cubicBezTo>
                <a:cubicBezTo>
                  <a:pt x="3643513" y="624295"/>
                  <a:pt x="3453434" y="656568"/>
                  <a:pt x="3300101" y="645807"/>
                </a:cubicBezTo>
                <a:cubicBezTo>
                  <a:pt x="3146768" y="635046"/>
                  <a:pt x="2929893" y="657535"/>
                  <a:pt x="2569544" y="645807"/>
                </a:cubicBezTo>
                <a:cubicBezTo>
                  <a:pt x="2209195" y="634079"/>
                  <a:pt x="2034872" y="667455"/>
                  <a:pt x="1838988" y="645807"/>
                </a:cubicBezTo>
                <a:cubicBezTo>
                  <a:pt x="1643104" y="624159"/>
                  <a:pt x="1525121" y="632124"/>
                  <a:pt x="1309964" y="645807"/>
                </a:cubicBezTo>
                <a:cubicBezTo>
                  <a:pt x="1094807" y="659490"/>
                  <a:pt x="886033" y="627912"/>
                  <a:pt x="680173" y="645807"/>
                </a:cubicBezTo>
                <a:cubicBezTo>
                  <a:pt x="474313" y="663702"/>
                  <a:pt x="162392" y="674795"/>
                  <a:pt x="0" y="645807"/>
                </a:cubicBezTo>
                <a:cubicBezTo>
                  <a:pt x="11127" y="325913"/>
                  <a:pt x="-6863" y="244321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339313" tIns="169654" rIns="424140" bIns="72000" rtlCol="0" anchor="ctr" anchorCtr="0">
            <a:normAutofit fontScale="77500" lnSpcReduction="20000"/>
          </a:bodyPr>
          <a:lstStyle/>
          <a:p>
            <a:pPr algn="ctr">
              <a:lnSpc>
                <a:spcPct val="80000"/>
              </a:lnSpc>
            </a:pPr>
            <a:r>
              <a:rPr lang="en-US" sz="3299" b="1" i="1" dirty="0">
                <a:solidFill>
                  <a:srgbClr val="C00000"/>
                </a:solidFill>
                <a:latin typeface="HELVETICA NEUE LT 97 BLACK COND" panose="02000503000000000000" pitchFamily="2" charset="0"/>
              </a:rPr>
              <a:t>SUB HEADING TEXT GOES HERE!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ED32E3-6C60-9BD3-96DF-BD047965B1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072514" y="13590675"/>
            <a:ext cx="2196401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98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2E3417-5D0B-EB42-AD60-BD2F0CFC2E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71636" y="13933519"/>
            <a:ext cx="3491220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PH: 1234 567 890</a:t>
            </a:r>
          </a:p>
        </p:txBody>
      </p:sp>
      <p:grpSp>
        <p:nvGrpSpPr>
          <p:cNvPr id="21" name="object 3">
            <a:extLst>
              <a:ext uri="{FF2B5EF4-FFF2-40B4-BE49-F238E27FC236}">
                <a16:creationId xmlns:a16="http://schemas.microsoft.com/office/drawing/2014/main" id="{B64C451A-FC42-FB2F-5C51-EEF47679D77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961" y="9163"/>
            <a:ext cx="10673080" cy="15111094"/>
            <a:chOff x="18961" y="9163"/>
            <a:chExt cx="10673080" cy="15111094"/>
          </a:xfrm>
        </p:grpSpPr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62403A75-54EA-860D-F61F-DE269C07DA2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4964" y="135166"/>
              <a:ext cx="10421620" cy="14857094"/>
            </a:xfrm>
            <a:custGeom>
              <a:avLst/>
              <a:gdLst/>
              <a:ahLst/>
              <a:cxnLst/>
              <a:rect l="l" t="t" r="r" b="b"/>
              <a:pathLst>
                <a:path w="10421620" h="14857094">
                  <a:moveTo>
                    <a:pt x="318503" y="0"/>
                  </a:moveTo>
                  <a:lnTo>
                    <a:pt x="271502" y="3459"/>
                  </a:lnTo>
                  <a:lnTo>
                    <a:pt x="226620" y="13507"/>
                  </a:lnTo>
                  <a:lnTo>
                    <a:pt x="184355" y="29647"/>
                  </a:lnTo>
                  <a:lnTo>
                    <a:pt x="145202" y="51382"/>
                  </a:lnTo>
                  <a:lnTo>
                    <a:pt x="109658" y="78216"/>
                  </a:lnTo>
                  <a:lnTo>
                    <a:pt x="78221" y="109653"/>
                  </a:lnTo>
                  <a:lnTo>
                    <a:pt x="51385" y="145196"/>
                  </a:lnTo>
                  <a:lnTo>
                    <a:pt x="29649" y="184349"/>
                  </a:lnTo>
                  <a:lnTo>
                    <a:pt x="13508" y="226616"/>
                  </a:lnTo>
                  <a:lnTo>
                    <a:pt x="3459" y="271499"/>
                  </a:lnTo>
                  <a:lnTo>
                    <a:pt x="0" y="318503"/>
                  </a:lnTo>
                  <a:lnTo>
                    <a:pt x="0" y="14538337"/>
                  </a:lnTo>
                  <a:lnTo>
                    <a:pt x="3459" y="14585341"/>
                  </a:lnTo>
                  <a:lnTo>
                    <a:pt x="13508" y="14630224"/>
                  </a:lnTo>
                  <a:lnTo>
                    <a:pt x="29649" y="14672491"/>
                  </a:lnTo>
                  <a:lnTo>
                    <a:pt x="51385" y="14711644"/>
                  </a:lnTo>
                  <a:lnTo>
                    <a:pt x="78221" y="14747187"/>
                  </a:lnTo>
                  <a:lnTo>
                    <a:pt x="109658" y="14778624"/>
                  </a:lnTo>
                  <a:lnTo>
                    <a:pt x="145202" y="14805458"/>
                  </a:lnTo>
                  <a:lnTo>
                    <a:pt x="184355" y="14827193"/>
                  </a:lnTo>
                  <a:lnTo>
                    <a:pt x="226620" y="14843333"/>
                  </a:lnTo>
                  <a:lnTo>
                    <a:pt x="271502" y="14853381"/>
                  </a:lnTo>
                  <a:lnTo>
                    <a:pt x="318503" y="14856841"/>
                  </a:lnTo>
                  <a:lnTo>
                    <a:pt x="10102532" y="14856841"/>
                  </a:lnTo>
                  <a:lnTo>
                    <a:pt x="10149536" y="14853381"/>
                  </a:lnTo>
                  <a:lnTo>
                    <a:pt x="10194419" y="14843333"/>
                  </a:lnTo>
                  <a:lnTo>
                    <a:pt x="10236685" y="14827193"/>
                  </a:lnTo>
                  <a:lnTo>
                    <a:pt x="10275838" y="14805458"/>
                  </a:lnTo>
                  <a:lnTo>
                    <a:pt x="10311381" y="14778624"/>
                  </a:lnTo>
                  <a:lnTo>
                    <a:pt x="10342818" y="14747187"/>
                  </a:lnTo>
                  <a:lnTo>
                    <a:pt x="10369653" y="14711644"/>
                  </a:lnTo>
                  <a:lnTo>
                    <a:pt x="10391388" y="14672491"/>
                  </a:lnTo>
                  <a:lnTo>
                    <a:pt x="10407528" y="14630224"/>
                  </a:lnTo>
                  <a:lnTo>
                    <a:pt x="10417576" y="14585341"/>
                  </a:lnTo>
                  <a:lnTo>
                    <a:pt x="10421035" y="14538337"/>
                  </a:lnTo>
                  <a:lnTo>
                    <a:pt x="10421035" y="318503"/>
                  </a:lnTo>
                  <a:lnTo>
                    <a:pt x="10417576" y="271499"/>
                  </a:lnTo>
                  <a:lnTo>
                    <a:pt x="10407528" y="226616"/>
                  </a:lnTo>
                  <a:lnTo>
                    <a:pt x="10391388" y="184349"/>
                  </a:lnTo>
                  <a:lnTo>
                    <a:pt x="10369653" y="145196"/>
                  </a:lnTo>
                  <a:lnTo>
                    <a:pt x="10342818" y="109653"/>
                  </a:lnTo>
                  <a:lnTo>
                    <a:pt x="10311381" y="78216"/>
                  </a:lnTo>
                  <a:lnTo>
                    <a:pt x="10275838" y="51382"/>
                  </a:lnTo>
                  <a:lnTo>
                    <a:pt x="10236685" y="29647"/>
                  </a:lnTo>
                  <a:lnTo>
                    <a:pt x="10194419" y="13507"/>
                  </a:lnTo>
                  <a:lnTo>
                    <a:pt x="10149536" y="3459"/>
                  </a:lnTo>
                  <a:lnTo>
                    <a:pt x="10102532" y="0"/>
                  </a:lnTo>
                  <a:lnTo>
                    <a:pt x="318503" y="0"/>
                  </a:lnTo>
                  <a:close/>
                </a:path>
              </a:pathLst>
            </a:custGeom>
            <a:ln w="2520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5">
              <a:extLst>
                <a:ext uri="{FF2B5EF4-FFF2-40B4-BE49-F238E27FC236}">
                  <a16:creationId xmlns:a16="http://schemas.microsoft.com/office/drawing/2014/main" id="{D9F17928-9043-8E4B-147F-D4C3307D8F4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961" y="9169"/>
              <a:ext cx="10673080" cy="15111094"/>
            </a:xfrm>
            <a:custGeom>
              <a:avLst/>
              <a:gdLst/>
              <a:ahLst/>
              <a:cxnLst/>
              <a:rect l="l" t="t" r="r" b="b"/>
              <a:pathLst>
                <a:path w="10673079" h="15111094">
                  <a:moveTo>
                    <a:pt x="431114" y="15110816"/>
                  </a:moveTo>
                  <a:lnTo>
                    <a:pt x="12" y="14679321"/>
                  </a:lnTo>
                  <a:lnTo>
                    <a:pt x="0" y="15110816"/>
                  </a:lnTo>
                  <a:lnTo>
                    <a:pt x="431114" y="15110816"/>
                  </a:lnTo>
                  <a:close/>
                </a:path>
                <a:path w="10673079" h="15111094">
                  <a:moveTo>
                    <a:pt x="431114" y="0"/>
                  </a:moveTo>
                  <a:lnTo>
                    <a:pt x="0" y="0"/>
                  </a:lnTo>
                  <a:lnTo>
                    <a:pt x="0" y="431520"/>
                  </a:lnTo>
                  <a:lnTo>
                    <a:pt x="431114" y="0"/>
                  </a:lnTo>
                  <a:close/>
                </a:path>
                <a:path w="10673079" h="15111094">
                  <a:moveTo>
                    <a:pt x="10673029" y="14679295"/>
                  </a:moveTo>
                  <a:lnTo>
                    <a:pt x="10241915" y="15110816"/>
                  </a:lnTo>
                  <a:lnTo>
                    <a:pt x="10673029" y="15110816"/>
                  </a:lnTo>
                  <a:lnTo>
                    <a:pt x="10673029" y="14679295"/>
                  </a:lnTo>
                  <a:close/>
                </a:path>
                <a:path w="10673079" h="15111094">
                  <a:moveTo>
                    <a:pt x="10673029" y="12"/>
                  </a:moveTo>
                  <a:lnTo>
                    <a:pt x="10241915" y="12"/>
                  </a:lnTo>
                  <a:lnTo>
                    <a:pt x="10673029" y="431533"/>
                  </a:lnTo>
                  <a:lnTo>
                    <a:pt x="10673029" y="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" name="Picture 3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E2ADE945-DADD-6604-68B0-20E527FB7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8380" y="13560081"/>
            <a:ext cx="909331" cy="9093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5C364E-489F-7FC4-CE27-6F465DBAB44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20929" y="12058368"/>
            <a:ext cx="4257292" cy="12041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 fontScale="92500" lnSpcReduction="10000"/>
          </a:bodyPr>
          <a:lstStyle/>
          <a:p>
            <a:pPr algn="r"/>
            <a:r>
              <a:rPr lang="en-US" sz="1697" b="1" i="1" dirty="0">
                <a:latin typeface="HELVETICA NEUE LT 97 BLACK COND" panose="02000503000000000000" pitchFamily="2" charset="0"/>
              </a:rPr>
              <a:t>FIND OUT MOREFIND OUT MORE FIND OUT MORE FIND OUT MOREFIND OUT MORE FIND OUT MORE</a:t>
            </a:r>
            <a:br>
              <a:rPr lang="en-US" sz="1697" b="1" i="1" dirty="0">
                <a:latin typeface="HELVETICA NEUE LT 97 BLACK COND" panose="02000503000000000000" pitchFamily="2" charset="0"/>
              </a:rPr>
            </a:br>
            <a:r>
              <a:rPr lang="en-US" sz="1697" b="1" i="1" dirty="0">
                <a:latin typeface="HELVETICA NEUE LT 97 BLACK COND" panose="02000503000000000000" pitchFamily="2" charset="0"/>
              </a:rPr>
              <a:t>FIND OUT MOREFIND OUT MORE FIND OUT MORE FIND OUT MOREFIND OUT MORE FIND OUT MORE FIND OUT MOREFIND OUT MORE FIND OUT MORE</a:t>
            </a:r>
          </a:p>
          <a:p>
            <a:pPr algn="r">
              <a:lnSpc>
                <a:spcPct val="80000"/>
              </a:lnSpc>
            </a:pPr>
            <a:endParaRPr lang="en-US" sz="1697" b="1" i="1" dirty="0">
              <a:solidFill>
                <a:schemeClr val="bg2">
                  <a:lumMod val="25000"/>
                </a:schemeClr>
              </a:solidFill>
              <a:latin typeface="HELVETICA NEUE LT 97 BLACK COND" panose="02000503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AE0AA5-2F55-A916-65EE-77A093B04CD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346" y="-1848"/>
            <a:ext cx="10706526" cy="15155849"/>
            <a:chOff x="-6804" y="-1848"/>
            <a:chExt cx="10706526" cy="1515584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B12280C-606A-3B67-E8E4-D2A0EDDA7A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7" y="-1848"/>
              <a:ext cx="10672852" cy="135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581D633-2662-89A0-0572-E96A664AD7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103151" y="7548047"/>
              <a:ext cx="15008509" cy="15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B54A4DD-AEC4-ECF1-B553-15C7B77E1DE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-6804" y="145492"/>
              <a:ext cx="10706526" cy="15008509"/>
              <a:chOff x="-6804" y="145492"/>
              <a:chExt cx="10706526" cy="150085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41D0B19-C845-706C-EE8D-8D735F7834E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870" y="15018835"/>
                <a:ext cx="10672852" cy="135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5100AF2-6D5B-49A9-377A-B1B9C1D9122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-7431391" y="7570079"/>
                <a:ext cx="15008509" cy="159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03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3F1B5-B2B5-0C30-0B32-B70E2A263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7BC4446-139D-01CA-3336-D1803C3E2E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0F1991-593C-BAF4-8C25-A5E5FC390907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7F198B-126C-6522-223B-09EF8C3677D7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>
            <a:extLst>
              <a:ext uri="{FF2B5EF4-FFF2-40B4-BE49-F238E27FC236}">
                <a16:creationId xmlns:a16="http://schemas.microsoft.com/office/drawing/2014/main" id="{39DD594B-8E23-D234-A674-AED1FA3C47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5883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4B175-EB11-EB85-9F5E-6D5DAF54A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F15B1F-FC99-850D-9382-946E1893F2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9A8836-CC0C-34DC-85DA-D5CC73CD32EC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5395B2B-E216-DE19-216C-7D4F2A201806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>
            <a:extLst>
              <a:ext uri="{FF2B5EF4-FFF2-40B4-BE49-F238E27FC236}">
                <a16:creationId xmlns:a16="http://schemas.microsoft.com/office/drawing/2014/main" id="{795CCAA0-8055-D7F0-23E2-8BD12CA09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0966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B092A-2CFF-9C37-039C-0D580ED9F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455442C-B52C-71A9-214E-307ED99A41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2111EF-7659-6DA7-50A5-A2D3F260521B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EE85C5-6E22-015B-E48A-4A41CC4B41C1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>
            <a:extLst>
              <a:ext uri="{FF2B5EF4-FFF2-40B4-BE49-F238E27FC236}">
                <a16:creationId xmlns:a16="http://schemas.microsoft.com/office/drawing/2014/main" id="{E8EB82BD-E604-9A52-8B5F-9419E5D7F0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81356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9925B-34D4-3E0D-CA49-2DD83D6A7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61957A-8853-006B-D4E1-879AF39B97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048F5-8595-27EA-994B-4945871481F7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4812F7-32B2-9A33-9001-DF03A83316FD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>
            <a:extLst>
              <a:ext uri="{FF2B5EF4-FFF2-40B4-BE49-F238E27FC236}">
                <a16:creationId xmlns:a16="http://schemas.microsoft.com/office/drawing/2014/main" id="{0E3B087C-0528-7AEB-1789-C286789C0C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6034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AE40A-86BF-4340-FEC8-C5960E42F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078D4A0-9939-25B4-2569-84D1D648D9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B66854-68E0-2C19-CA7B-182593AD5325}"/>
              </a:ext>
            </a:extLst>
          </p:cNvPr>
          <p:cNvSpPr/>
          <p:nvPr/>
        </p:nvSpPr>
        <p:spPr>
          <a:xfrm>
            <a:off x="-139484" y="-1"/>
            <a:ext cx="2289380" cy="1511934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784904-0F19-A18E-3904-A293C194408A}"/>
              </a:ext>
            </a:extLst>
          </p:cNvPr>
          <p:cNvSpPr/>
          <p:nvPr/>
        </p:nvSpPr>
        <p:spPr>
          <a:xfrm>
            <a:off x="8541917" y="-2"/>
            <a:ext cx="2289380" cy="15119350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15">
            <a:extLst>
              <a:ext uri="{FF2B5EF4-FFF2-40B4-BE49-F238E27FC236}">
                <a16:creationId xmlns:a16="http://schemas.microsoft.com/office/drawing/2014/main" id="{6BAEDB7B-A9CB-DEBE-78AB-9FD279C5C4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034225" y="0"/>
            <a:ext cx="6787092" cy="151193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28389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FC66FFA-0F3C-FC27-A450-3D257D4D31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143918" y="135165"/>
            <a:ext cx="10402932" cy="14849019"/>
          </a:xfrm>
        </p:spPr>
        <p:txBody>
          <a:bodyPr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C99E20-9733-3A12-0271-BAC8E234737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57334" y="6415091"/>
            <a:ext cx="10721218" cy="8672018"/>
            <a:chOff x="-41123" y="4536501"/>
            <a:chExt cx="7581626" cy="613251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BE8F252-9B09-48BA-ADD9-BFACC094A41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rcRect l="934" t="54746" r="-934" b="-627"/>
            <a:stretch/>
          </p:blipFill>
          <p:spPr>
            <a:xfrm>
              <a:off x="-41123" y="5752406"/>
              <a:ext cx="7581626" cy="491660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E433CE-879E-219E-4A49-15E00AFB060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rcRect l="56745" t="43403" r="-934" b="-627"/>
            <a:stretch/>
          </p:blipFill>
          <p:spPr>
            <a:xfrm>
              <a:off x="4189615" y="4536501"/>
              <a:ext cx="3350254" cy="6132184"/>
            </a:xfrm>
            <a:prstGeom prst="rect">
              <a:avLst/>
            </a:prstGeom>
          </p:spPr>
        </p:pic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EC20FD-4DC2-1308-0CB7-495B3AE11C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81790" y="13235872"/>
            <a:ext cx="1204116" cy="120411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0557F5-CC73-1953-87C4-62012C5DB1A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988" y="10588834"/>
            <a:ext cx="6280861" cy="705339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C2DD731-12C7-7027-9924-FB14C7D5E9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 l="1318" t="1004" r="1349" b="75032"/>
          <a:stretch/>
        </p:blipFill>
        <p:spPr>
          <a:xfrm>
            <a:off x="143917" y="134701"/>
            <a:ext cx="10402932" cy="36201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DD0CB9-1D5B-A38B-F43A-FF091116EFB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365762" y="8463353"/>
            <a:ext cx="3142453" cy="2236857"/>
          </a:xfrm>
          <a:prstGeom prst="rect">
            <a:avLst/>
          </a:prstGeom>
          <a:noFill/>
        </p:spPr>
        <p:txBody>
          <a:bodyPr wrap="square" lIns="50908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4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GOES HERE</a:t>
            </a:r>
            <a:br>
              <a:rPr lang="en-US" sz="4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</a:br>
            <a:r>
              <a:rPr lang="en-US" sz="48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3 LINE MAX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08CE44-1394-AC33-8929-F14D1327B2C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939430" y="10785224"/>
            <a:ext cx="4780277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SUB HEADING TEXT GOES HERE!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770ED-0E18-74C9-A740-0DEC0AB2F84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072514" y="13503680"/>
            <a:ext cx="2196401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980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15AA4F-AF92-C5F5-8A8E-CD94605197D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71636" y="13846525"/>
            <a:ext cx="3491220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PH: 1234 567 890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79AA03-1DC4-BD71-6254-FE5BDD4C300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048611" y="11666515"/>
            <a:ext cx="4459106" cy="13047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</a:t>
            </a:r>
            <a:b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</a:br>
            <a: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 FIND OUT MOREFIND OUT MORE FIND OUT MORE</a:t>
            </a:r>
          </a:p>
          <a:p>
            <a:pPr algn="r">
              <a:lnSpc>
                <a:spcPct val="80000"/>
              </a:lnSpc>
            </a:pPr>
            <a:endParaRPr lang="en-US" sz="1697" b="1" i="1" dirty="0">
              <a:solidFill>
                <a:schemeClr val="bg1">
                  <a:lumMod val="65000"/>
                </a:schemeClr>
              </a:solidFill>
              <a:latin typeface="HELVETICA NEUE LT 97 BLACK COND" panose="02000503000000000000" pitchFamily="2" charset="0"/>
            </a:endParaRPr>
          </a:p>
        </p:txBody>
      </p:sp>
      <p:grpSp>
        <p:nvGrpSpPr>
          <p:cNvPr id="20" name="object 3">
            <a:extLst>
              <a:ext uri="{FF2B5EF4-FFF2-40B4-BE49-F238E27FC236}">
                <a16:creationId xmlns:a16="http://schemas.microsoft.com/office/drawing/2014/main" id="{60B441FE-7FF4-48ED-3366-EC6D2014EF4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961" y="9163"/>
            <a:ext cx="10673080" cy="15111094"/>
            <a:chOff x="18961" y="9163"/>
            <a:chExt cx="10673080" cy="15111094"/>
          </a:xfrm>
        </p:grpSpPr>
        <p:sp>
          <p:nvSpPr>
            <p:cNvPr id="21" name="object 4">
              <a:extLst>
                <a:ext uri="{FF2B5EF4-FFF2-40B4-BE49-F238E27FC236}">
                  <a16:creationId xmlns:a16="http://schemas.microsoft.com/office/drawing/2014/main" id="{50192F08-4132-632F-6094-7ECC9384DE1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4964" y="135166"/>
              <a:ext cx="10421620" cy="14857094"/>
            </a:xfrm>
            <a:custGeom>
              <a:avLst/>
              <a:gdLst/>
              <a:ahLst/>
              <a:cxnLst/>
              <a:rect l="l" t="t" r="r" b="b"/>
              <a:pathLst>
                <a:path w="10421620" h="14857094">
                  <a:moveTo>
                    <a:pt x="318503" y="0"/>
                  </a:moveTo>
                  <a:lnTo>
                    <a:pt x="271502" y="3459"/>
                  </a:lnTo>
                  <a:lnTo>
                    <a:pt x="226620" y="13507"/>
                  </a:lnTo>
                  <a:lnTo>
                    <a:pt x="184355" y="29647"/>
                  </a:lnTo>
                  <a:lnTo>
                    <a:pt x="145202" y="51382"/>
                  </a:lnTo>
                  <a:lnTo>
                    <a:pt x="109658" y="78216"/>
                  </a:lnTo>
                  <a:lnTo>
                    <a:pt x="78221" y="109653"/>
                  </a:lnTo>
                  <a:lnTo>
                    <a:pt x="51385" y="145196"/>
                  </a:lnTo>
                  <a:lnTo>
                    <a:pt x="29649" y="184349"/>
                  </a:lnTo>
                  <a:lnTo>
                    <a:pt x="13508" y="226616"/>
                  </a:lnTo>
                  <a:lnTo>
                    <a:pt x="3459" y="271499"/>
                  </a:lnTo>
                  <a:lnTo>
                    <a:pt x="0" y="318503"/>
                  </a:lnTo>
                  <a:lnTo>
                    <a:pt x="0" y="14538337"/>
                  </a:lnTo>
                  <a:lnTo>
                    <a:pt x="3459" y="14585341"/>
                  </a:lnTo>
                  <a:lnTo>
                    <a:pt x="13508" y="14630224"/>
                  </a:lnTo>
                  <a:lnTo>
                    <a:pt x="29649" y="14672491"/>
                  </a:lnTo>
                  <a:lnTo>
                    <a:pt x="51385" y="14711644"/>
                  </a:lnTo>
                  <a:lnTo>
                    <a:pt x="78221" y="14747187"/>
                  </a:lnTo>
                  <a:lnTo>
                    <a:pt x="109658" y="14778624"/>
                  </a:lnTo>
                  <a:lnTo>
                    <a:pt x="145202" y="14805458"/>
                  </a:lnTo>
                  <a:lnTo>
                    <a:pt x="184355" y="14827193"/>
                  </a:lnTo>
                  <a:lnTo>
                    <a:pt x="226620" y="14843333"/>
                  </a:lnTo>
                  <a:lnTo>
                    <a:pt x="271502" y="14853381"/>
                  </a:lnTo>
                  <a:lnTo>
                    <a:pt x="318503" y="14856841"/>
                  </a:lnTo>
                  <a:lnTo>
                    <a:pt x="10102532" y="14856841"/>
                  </a:lnTo>
                  <a:lnTo>
                    <a:pt x="10149536" y="14853381"/>
                  </a:lnTo>
                  <a:lnTo>
                    <a:pt x="10194419" y="14843333"/>
                  </a:lnTo>
                  <a:lnTo>
                    <a:pt x="10236685" y="14827193"/>
                  </a:lnTo>
                  <a:lnTo>
                    <a:pt x="10275838" y="14805458"/>
                  </a:lnTo>
                  <a:lnTo>
                    <a:pt x="10311381" y="14778624"/>
                  </a:lnTo>
                  <a:lnTo>
                    <a:pt x="10342818" y="14747187"/>
                  </a:lnTo>
                  <a:lnTo>
                    <a:pt x="10369653" y="14711644"/>
                  </a:lnTo>
                  <a:lnTo>
                    <a:pt x="10391388" y="14672491"/>
                  </a:lnTo>
                  <a:lnTo>
                    <a:pt x="10407528" y="14630224"/>
                  </a:lnTo>
                  <a:lnTo>
                    <a:pt x="10417576" y="14585341"/>
                  </a:lnTo>
                  <a:lnTo>
                    <a:pt x="10421035" y="14538337"/>
                  </a:lnTo>
                  <a:lnTo>
                    <a:pt x="10421035" y="318503"/>
                  </a:lnTo>
                  <a:lnTo>
                    <a:pt x="10417576" y="271499"/>
                  </a:lnTo>
                  <a:lnTo>
                    <a:pt x="10407528" y="226616"/>
                  </a:lnTo>
                  <a:lnTo>
                    <a:pt x="10391388" y="184349"/>
                  </a:lnTo>
                  <a:lnTo>
                    <a:pt x="10369653" y="145196"/>
                  </a:lnTo>
                  <a:lnTo>
                    <a:pt x="10342818" y="109653"/>
                  </a:lnTo>
                  <a:lnTo>
                    <a:pt x="10311381" y="78216"/>
                  </a:lnTo>
                  <a:lnTo>
                    <a:pt x="10275838" y="51382"/>
                  </a:lnTo>
                  <a:lnTo>
                    <a:pt x="10236685" y="29647"/>
                  </a:lnTo>
                  <a:lnTo>
                    <a:pt x="10194419" y="13507"/>
                  </a:lnTo>
                  <a:lnTo>
                    <a:pt x="10149536" y="3459"/>
                  </a:lnTo>
                  <a:lnTo>
                    <a:pt x="10102532" y="0"/>
                  </a:lnTo>
                  <a:lnTo>
                    <a:pt x="318503" y="0"/>
                  </a:lnTo>
                  <a:close/>
                </a:path>
              </a:pathLst>
            </a:custGeom>
            <a:ln w="2520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965F13E8-BD2E-CA0A-4F94-4FBF49C7F4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961" y="9169"/>
              <a:ext cx="10673080" cy="15111094"/>
            </a:xfrm>
            <a:custGeom>
              <a:avLst/>
              <a:gdLst/>
              <a:ahLst/>
              <a:cxnLst/>
              <a:rect l="l" t="t" r="r" b="b"/>
              <a:pathLst>
                <a:path w="10673079" h="15111094">
                  <a:moveTo>
                    <a:pt x="431114" y="15110816"/>
                  </a:moveTo>
                  <a:lnTo>
                    <a:pt x="12" y="14679321"/>
                  </a:lnTo>
                  <a:lnTo>
                    <a:pt x="0" y="15110816"/>
                  </a:lnTo>
                  <a:lnTo>
                    <a:pt x="431114" y="15110816"/>
                  </a:lnTo>
                  <a:close/>
                </a:path>
                <a:path w="10673079" h="15111094">
                  <a:moveTo>
                    <a:pt x="431114" y="0"/>
                  </a:moveTo>
                  <a:lnTo>
                    <a:pt x="0" y="0"/>
                  </a:lnTo>
                  <a:lnTo>
                    <a:pt x="0" y="431520"/>
                  </a:lnTo>
                  <a:lnTo>
                    <a:pt x="431114" y="0"/>
                  </a:lnTo>
                  <a:close/>
                </a:path>
                <a:path w="10673079" h="15111094">
                  <a:moveTo>
                    <a:pt x="10673029" y="14679295"/>
                  </a:moveTo>
                  <a:lnTo>
                    <a:pt x="10241915" y="15110816"/>
                  </a:lnTo>
                  <a:lnTo>
                    <a:pt x="10673029" y="15110816"/>
                  </a:lnTo>
                  <a:lnTo>
                    <a:pt x="10673029" y="14679295"/>
                  </a:lnTo>
                  <a:close/>
                </a:path>
                <a:path w="10673079" h="15111094">
                  <a:moveTo>
                    <a:pt x="10673029" y="12"/>
                  </a:moveTo>
                  <a:lnTo>
                    <a:pt x="10241915" y="12"/>
                  </a:lnTo>
                  <a:lnTo>
                    <a:pt x="10673029" y="431533"/>
                  </a:lnTo>
                  <a:lnTo>
                    <a:pt x="10673029" y="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Picture 4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58BCF146-D656-ED03-4DD3-D2418F902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8380" y="13391859"/>
            <a:ext cx="909331" cy="90933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A2CC75-8454-54A2-B22A-24583A74B70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6804" y="-1848"/>
            <a:ext cx="10706526" cy="15155849"/>
            <a:chOff x="-6804" y="-1848"/>
            <a:chExt cx="10706526" cy="1515584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D39B19C-5AEF-645D-9975-633FA14915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7" y="-1848"/>
              <a:ext cx="10672852" cy="135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963E16-8EF8-08F9-4E3B-08F2320B86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103151" y="7548047"/>
              <a:ext cx="15008509" cy="15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010226D-A870-5EFF-BAD7-3E0AAF47D57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-6804" y="145492"/>
              <a:ext cx="10706526" cy="15008509"/>
              <a:chOff x="-6804" y="145492"/>
              <a:chExt cx="10706526" cy="150085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93E0A89-B7F0-56E5-6144-53395B5CCBB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870" y="15018835"/>
                <a:ext cx="10672852" cy="135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2EBB304-FF79-B36B-92C8-3123E6456EA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-7431391" y="7570079"/>
                <a:ext cx="15008509" cy="159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8100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6269E-DD80-5784-6C6D-80885CF53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04E2D3D-022A-0161-2835-C4F4C02C7D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125229" y="134254"/>
            <a:ext cx="10395442" cy="14468412"/>
          </a:xfrm>
        </p:spPr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1C4FACC-B024-2B76-9AB1-CCD46044714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4277" y="170471"/>
            <a:ext cx="10436955" cy="14865677"/>
            <a:chOff x="0" y="12043"/>
            <a:chExt cx="7559675" cy="1067975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3F6493F-1F84-B9CE-8EBE-A6F561C12CC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rcRect l="-1" t="68968" r="21" b="-104"/>
            <a:stretch/>
          </p:blipFill>
          <p:spPr>
            <a:xfrm>
              <a:off x="0" y="7362457"/>
              <a:ext cx="7558088" cy="332934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E169114-96C7-472B-9D82-43C20AC4C42C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rcRect l="55572" t="111" r="21" b="31150"/>
            <a:stretch/>
          </p:blipFill>
          <p:spPr>
            <a:xfrm>
              <a:off x="4202723" y="12043"/>
              <a:ext cx="3356952" cy="7350085"/>
            </a:xfrm>
            <a:prstGeom prst="rect">
              <a:avLst/>
            </a:prstGeom>
          </p:spPr>
        </p:pic>
      </p:grpSp>
      <p:pic>
        <p:nvPicPr>
          <p:cNvPr id="28" name="Picture 2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2A414E4-500A-07A7-92D0-3709E1B378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 b="75032"/>
          <a:stretch/>
        </p:blipFill>
        <p:spPr>
          <a:xfrm>
            <a:off x="28462" y="8390"/>
            <a:ext cx="10687933" cy="37718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717377-803B-FB7C-CAC5-2A8916E4D3A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97036" y="14187704"/>
            <a:ext cx="3491220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PH: 1234 567 890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15F4BB-5F6C-836A-14F5-FE5E818D893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072514" y="13587978"/>
            <a:ext cx="2196401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980" b="1" i="1" dirty="0">
                <a:solidFill>
                  <a:schemeClr val="bg1">
                    <a:lumMod val="75000"/>
                  </a:schemeClr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grpSp>
        <p:nvGrpSpPr>
          <p:cNvPr id="36" name="object 3">
            <a:extLst>
              <a:ext uri="{FF2B5EF4-FFF2-40B4-BE49-F238E27FC236}">
                <a16:creationId xmlns:a16="http://schemas.microsoft.com/office/drawing/2014/main" id="{83AB73BD-D837-A9D5-E469-F7546EABDF4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961" y="9163"/>
            <a:ext cx="10673080" cy="15111094"/>
            <a:chOff x="18961" y="9163"/>
            <a:chExt cx="10673080" cy="15111094"/>
          </a:xfrm>
        </p:grpSpPr>
        <p:sp>
          <p:nvSpPr>
            <p:cNvPr id="37" name="object 4">
              <a:extLst>
                <a:ext uri="{FF2B5EF4-FFF2-40B4-BE49-F238E27FC236}">
                  <a16:creationId xmlns:a16="http://schemas.microsoft.com/office/drawing/2014/main" id="{B066A3ED-CB92-D186-3BA6-3B48695BE7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4964" y="135166"/>
              <a:ext cx="10421620" cy="14857094"/>
            </a:xfrm>
            <a:custGeom>
              <a:avLst/>
              <a:gdLst/>
              <a:ahLst/>
              <a:cxnLst/>
              <a:rect l="l" t="t" r="r" b="b"/>
              <a:pathLst>
                <a:path w="10421620" h="14857094">
                  <a:moveTo>
                    <a:pt x="318503" y="0"/>
                  </a:moveTo>
                  <a:lnTo>
                    <a:pt x="271502" y="3459"/>
                  </a:lnTo>
                  <a:lnTo>
                    <a:pt x="226620" y="13507"/>
                  </a:lnTo>
                  <a:lnTo>
                    <a:pt x="184355" y="29647"/>
                  </a:lnTo>
                  <a:lnTo>
                    <a:pt x="145202" y="51382"/>
                  </a:lnTo>
                  <a:lnTo>
                    <a:pt x="109658" y="78216"/>
                  </a:lnTo>
                  <a:lnTo>
                    <a:pt x="78221" y="109653"/>
                  </a:lnTo>
                  <a:lnTo>
                    <a:pt x="51385" y="145196"/>
                  </a:lnTo>
                  <a:lnTo>
                    <a:pt x="29649" y="184349"/>
                  </a:lnTo>
                  <a:lnTo>
                    <a:pt x="13508" y="226616"/>
                  </a:lnTo>
                  <a:lnTo>
                    <a:pt x="3459" y="271499"/>
                  </a:lnTo>
                  <a:lnTo>
                    <a:pt x="0" y="318503"/>
                  </a:lnTo>
                  <a:lnTo>
                    <a:pt x="0" y="14538337"/>
                  </a:lnTo>
                  <a:lnTo>
                    <a:pt x="3459" y="14585341"/>
                  </a:lnTo>
                  <a:lnTo>
                    <a:pt x="13508" y="14630224"/>
                  </a:lnTo>
                  <a:lnTo>
                    <a:pt x="29649" y="14672491"/>
                  </a:lnTo>
                  <a:lnTo>
                    <a:pt x="51385" y="14711644"/>
                  </a:lnTo>
                  <a:lnTo>
                    <a:pt x="78221" y="14747187"/>
                  </a:lnTo>
                  <a:lnTo>
                    <a:pt x="109658" y="14778624"/>
                  </a:lnTo>
                  <a:lnTo>
                    <a:pt x="145202" y="14805458"/>
                  </a:lnTo>
                  <a:lnTo>
                    <a:pt x="184355" y="14827193"/>
                  </a:lnTo>
                  <a:lnTo>
                    <a:pt x="226620" y="14843333"/>
                  </a:lnTo>
                  <a:lnTo>
                    <a:pt x="271502" y="14853381"/>
                  </a:lnTo>
                  <a:lnTo>
                    <a:pt x="318503" y="14856841"/>
                  </a:lnTo>
                  <a:lnTo>
                    <a:pt x="10102532" y="14856841"/>
                  </a:lnTo>
                  <a:lnTo>
                    <a:pt x="10149536" y="14853381"/>
                  </a:lnTo>
                  <a:lnTo>
                    <a:pt x="10194419" y="14843333"/>
                  </a:lnTo>
                  <a:lnTo>
                    <a:pt x="10236685" y="14827193"/>
                  </a:lnTo>
                  <a:lnTo>
                    <a:pt x="10275838" y="14805458"/>
                  </a:lnTo>
                  <a:lnTo>
                    <a:pt x="10311381" y="14778624"/>
                  </a:lnTo>
                  <a:lnTo>
                    <a:pt x="10342818" y="14747187"/>
                  </a:lnTo>
                  <a:lnTo>
                    <a:pt x="10369653" y="14711644"/>
                  </a:lnTo>
                  <a:lnTo>
                    <a:pt x="10391388" y="14672491"/>
                  </a:lnTo>
                  <a:lnTo>
                    <a:pt x="10407528" y="14630224"/>
                  </a:lnTo>
                  <a:lnTo>
                    <a:pt x="10417576" y="14585341"/>
                  </a:lnTo>
                  <a:lnTo>
                    <a:pt x="10421035" y="14538337"/>
                  </a:lnTo>
                  <a:lnTo>
                    <a:pt x="10421035" y="318503"/>
                  </a:lnTo>
                  <a:lnTo>
                    <a:pt x="10417576" y="271499"/>
                  </a:lnTo>
                  <a:lnTo>
                    <a:pt x="10407528" y="226616"/>
                  </a:lnTo>
                  <a:lnTo>
                    <a:pt x="10391388" y="184349"/>
                  </a:lnTo>
                  <a:lnTo>
                    <a:pt x="10369653" y="145196"/>
                  </a:lnTo>
                  <a:lnTo>
                    <a:pt x="10342818" y="109653"/>
                  </a:lnTo>
                  <a:lnTo>
                    <a:pt x="10311381" y="78216"/>
                  </a:lnTo>
                  <a:lnTo>
                    <a:pt x="10275838" y="51382"/>
                  </a:lnTo>
                  <a:lnTo>
                    <a:pt x="10236685" y="29647"/>
                  </a:lnTo>
                  <a:lnTo>
                    <a:pt x="10194419" y="13507"/>
                  </a:lnTo>
                  <a:lnTo>
                    <a:pt x="10149536" y="3459"/>
                  </a:lnTo>
                  <a:lnTo>
                    <a:pt x="10102532" y="0"/>
                  </a:lnTo>
                  <a:lnTo>
                    <a:pt x="318503" y="0"/>
                  </a:lnTo>
                  <a:close/>
                </a:path>
              </a:pathLst>
            </a:custGeom>
            <a:ln w="2520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5">
              <a:extLst>
                <a:ext uri="{FF2B5EF4-FFF2-40B4-BE49-F238E27FC236}">
                  <a16:creationId xmlns:a16="http://schemas.microsoft.com/office/drawing/2014/main" id="{0C48C08D-19F7-A650-9C18-9BCF038712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961" y="9169"/>
              <a:ext cx="10673080" cy="15111094"/>
            </a:xfrm>
            <a:custGeom>
              <a:avLst/>
              <a:gdLst/>
              <a:ahLst/>
              <a:cxnLst/>
              <a:rect l="l" t="t" r="r" b="b"/>
              <a:pathLst>
                <a:path w="10673079" h="15111094">
                  <a:moveTo>
                    <a:pt x="431114" y="15110816"/>
                  </a:moveTo>
                  <a:lnTo>
                    <a:pt x="12" y="14679321"/>
                  </a:lnTo>
                  <a:lnTo>
                    <a:pt x="0" y="15110816"/>
                  </a:lnTo>
                  <a:lnTo>
                    <a:pt x="431114" y="15110816"/>
                  </a:lnTo>
                  <a:close/>
                </a:path>
                <a:path w="10673079" h="15111094">
                  <a:moveTo>
                    <a:pt x="431114" y="0"/>
                  </a:moveTo>
                  <a:lnTo>
                    <a:pt x="0" y="0"/>
                  </a:lnTo>
                  <a:lnTo>
                    <a:pt x="0" y="431520"/>
                  </a:lnTo>
                  <a:lnTo>
                    <a:pt x="431114" y="0"/>
                  </a:lnTo>
                  <a:close/>
                </a:path>
                <a:path w="10673079" h="15111094">
                  <a:moveTo>
                    <a:pt x="10673029" y="14679295"/>
                  </a:moveTo>
                  <a:lnTo>
                    <a:pt x="10241915" y="15110816"/>
                  </a:lnTo>
                  <a:lnTo>
                    <a:pt x="10673029" y="15110816"/>
                  </a:lnTo>
                  <a:lnTo>
                    <a:pt x="10673029" y="14679295"/>
                  </a:lnTo>
                  <a:close/>
                </a:path>
                <a:path w="10673079" h="15111094">
                  <a:moveTo>
                    <a:pt x="10673029" y="12"/>
                  </a:moveTo>
                  <a:lnTo>
                    <a:pt x="10241915" y="12"/>
                  </a:lnTo>
                  <a:lnTo>
                    <a:pt x="10673029" y="431533"/>
                  </a:lnTo>
                  <a:lnTo>
                    <a:pt x="10673029" y="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045548E-6341-A148-9F2F-A13BD6CD99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507190" y="13423949"/>
            <a:ext cx="1204116" cy="120411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/>
          </a:p>
        </p:txBody>
      </p:sp>
      <p:grpSp>
        <p:nvGrpSpPr>
          <p:cNvPr id="29" name="object 3">
            <a:extLst>
              <a:ext uri="{FF2B5EF4-FFF2-40B4-BE49-F238E27FC236}">
                <a16:creationId xmlns:a16="http://schemas.microsoft.com/office/drawing/2014/main" id="{F982FDA4-54AD-D28D-BE47-D0156DB9093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6219" y="25405"/>
            <a:ext cx="10691074" cy="15119799"/>
            <a:chOff x="0" y="3"/>
            <a:chExt cx="7560309" cy="10692130"/>
          </a:xfrm>
        </p:grpSpPr>
        <p:sp>
          <p:nvSpPr>
            <p:cNvPr id="34" name="object 4">
              <a:extLst>
                <a:ext uri="{FF2B5EF4-FFF2-40B4-BE49-F238E27FC236}">
                  <a16:creationId xmlns:a16="http://schemas.microsoft.com/office/drawing/2014/main" id="{ED6EC00D-7263-0A53-96D1-A98C7F1A46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0004" y="90003"/>
              <a:ext cx="7380605" cy="10512425"/>
            </a:xfrm>
            <a:custGeom>
              <a:avLst/>
              <a:gdLst/>
              <a:ahLst/>
              <a:cxnLst/>
              <a:rect l="l" t="t" r="r" b="b"/>
              <a:pathLst>
                <a:path w="7380605" h="10512425">
                  <a:moveTo>
                    <a:pt x="227495" y="0"/>
                  </a:moveTo>
                  <a:lnTo>
                    <a:pt x="181705" y="4630"/>
                  </a:lnTo>
                  <a:lnTo>
                    <a:pt x="139029" y="17906"/>
                  </a:lnTo>
                  <a:lnTo>
                    <a:pt x="100390" y="38906"/>
                  </a:lnTo>
                  <a:lnTo>
                    <a:pt x="66708" y="66708"/>
                  </a:lnTo>
                  <a:lnTo>
                    <a:pt x="38906" y="100390"/>
                  </a:lnTo>
                  <a:lnTo>
                    <a:pt x="17906" y="139029"/>
                  </a:lnTo>
                  <a:lnTo>
                    <a:pt x="4630" y="181705"/>
                  </a:lnTo>
                  <a:lnTo>
                    <a:pt x="0" y="227495"/>
                  </a:lnTo>
                  <a:lnTo>
                    <a:pt x="0" y="10284498"/>
                  </a:lnTo>
                  <a:lnTo>
                    <a:pt x="4630" y="10330291"/>
                  </a:lnTo>
                  <a:lnTo>
                    <a:pt x="17906" y="10372968"/>
                  </a:lnTo>
                  <a:lnTo>
                    <a:pt x="38906" y="10411608"/>
                  </a:lnTo>
                  <a:lnTo>
                    <a:pt x="66708" y="10445289"/>
                  </a:lnTo>
                  <a:lnTo>
                    <a:pt x="100390" y="10473090"/>
                  </a:lnTo>
                  <a:lnTo>
                    <a:pt x="139029" y="10494088"/>
                  </a:lnTo>
                  <a:lnTo>
                    <a:pt x="181705" y="10507363"/>
                  </a:lnTo>
                  <a:lnTo>
                    <a:pt x="227495" y="10511993"/>
                  </a:lnTo>
                  <a:lnTo>
                    <a:pt x="7152500" y="10511993"/>
                  </a:lnTo>
                  <a:lnTo>
                    <a:pt x="7198289" y="10507363"/>
                  </a:lnTo>
                  <a:lnTo>
                    <a:pt x="7240965" y="10494088"/>
                  </a:lnTo>
                  <a:lnTo>
                    <a:pt x="7279605" y="10473090"/>
                  </a:lnTo>
                  <a:lnTo>
                    <a:pt x="7313287" y="10445289"/>
                  </a:lnTo>
                  <a:lnTo>
                    <a:pt x="7341088" y="10411608"/>
                  </a:lnTo>
                  <a:lnTo>
                    <a:pt x="7362088" y="10372968"/>
                  </a:lnTo>
                  <a:lnTo>
                    <a:pt x="7375365" y="10330291"/>
                  </a:lnTo>
                  <a:lnTo>
                    <a:pt x="7379995" y="10284498"/>
                  </a:lnTo>
                  <a:lnTo>
                    <a:pt x="7379995" y="227495"/>
                  </a:lnTo>
                  <a:lnTo>
                    <a:pt x="7375365" y="181705"/>
                  </a:lnTo>
                  <a:lnTo>
                    <a:pt x="7362088" y="139029"/>
                  </a:lnTo>
                  <a:lnTo>
                    <a:pt x="7341088" y="100390"/>
                  </a:lnTo>
                  <a:lnTo>
                    <a:pt x="7313287" y="66708"/>
                  </a:lnTo>
                  <a:lnTo>
                    <a:pt x="7279605" y="38906"/>
                  </a:lnTo>
                  <a:lnTo>
                    <a:pt x="7240965" y="17906"/>
                  </a:lnTo>
                  <a:lnTo>
                    <a:pt x="7198289" y="4630"/>
                  </a:lnTo>
                  <a:lnTo>
                    <a:pt x="7152500" y="0"/>
                  </a:lnTo>
                  <a:lnTo>
                    <a:pt x="227495" y="0"/>
                  </a:lnTo>
                  <a:close/>
                </a:path>
              </a:pathLst>
            </a:custGeom>
            <a:ln w="1799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3599"/>
            </a:p>
          </p:txBody>
        </p:sp>
        <p:sp>
          <p:nvSpPr>
            <p:cNvPr id="35" name="object 5">
              <a:extLst>
                <a:ext uri="{FF2B5EF4-FFF2-40B4-BE49-F238E27FC236}">
                  <a16:creationId xmlns:a16="http://schemas.microsoft.com/office/drawing/2014/main" id="{A905B000-5330-1F5B-8A9D-16E23AA1D2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12"/>
              <a:ext cx="7560309" cy="10692130"/>
            </a:xfrm>
            <a:custGeom>
              <a:avLst/>
              <a:gdLst/>
              <a:ahLst/>
              <a:cxnLst/>
              <a:rect l="l" t="t" r="r" b="b"/>
              <a:pathLst>
                <a:path w="7560309" h="10692130">
                  <a:moveTo>
                    <a:pt x="303961" y="10691990"/>
                  </a:moveTo>
                  <a:lnTo>
                    <a:pt x="0" y="10388016"/>
                  </a:lnTo>
                  <a:lnTo>
                    <a:pt x="0" y="10691990"/>
                  </a:lnTo>
                  <a:lnTo>
                    <a:pt x="303961" y="10691990"/>
                  </a:lnTo>
                  <a:close/>
                </a:path>
                <a:path w="7560309" h="10692130">
                  <a:moveTo>
                    <a:pt x="305358" y="0"/>
                  </a:moveTo>
                  <a:lnTo>
                    <a:pt x="0" y="0"/>
                  </a:lnTo>
                  <a:lnTo>
                    <a:pt x="0" y="305371"/>
                  </a:lnTo>
                  <a:lnTo>
                    <a:pt x="305358" y="0"/>
                  </a:lnTo>
                  <a:close/>
                </a:path>
                <a:path w="7560309" h="10692130">
                  <a:moveTo>
                    <a:pt x="7559980" y="0"/>
                  </a:moveTo>
                  <a:lnTo>
                    <a:pt x="7254621" y="0"/>
                  </a:lnTo>
                  <a:lnTo>
                    <a:pt x="7559980" y="305371"/>
                  </a:lnTo>
                  <a:lnTo>
                    <a:pt x="7559980" y="0"/>
                  </a:lnTo>
                  <a:close/>
                </a:path>
                <a:path w="7560309" h="10692130">
                  <a:moveTo>
                    <a:pt x="7559992" y="10388016"/>
                  </a:moveTo>
                  <a:lnTo>
                    <a:pt x="7256031" y="10691990"/>
                  </a:lnTo>
                  <a:lnTo>
                    <a:pt x="7559992" y="10691990"/>
                  </a:lnTo>
                  <a:lnTo>
                    <a:pt x="7559992" y="103880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599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A103AA4-E791-F2C2-340F-D8E0B658DE3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035723" y="8192148"/>
            <a:ext cx="4378363" cy="1522377"/>
          </a:xfrm>
          <a:custGeom>
            <a:avLst/>
            <a:gdLst>
              <a:gd name="connsiteX0" fmla="*/ 0 w 4378363"/>
              <a:gd name="connsiteY0" fmla="*/ 0 h 1522377"/>
              <a:gd name="connsiteX1" fmla="*/ 581697 w 4378363"/>
              <a:gd name="connsiteY1" fmla="*/ 0 h 1522377"/>
              <a:gd name="connsiteX2" fmla="*/ 1119610 w 4378363"/>
              <a:gd name="connsiteY2" fmla="*/ 0 h 1522377"/>
              <a:gd name="connsiteX3" fmla="*/ 1788874 w 4378363"/>
              <a:gd name="connsiteY3" fmla="*/ 0 h 1522377"/>
              <a:gd name="connsiteX4" fmla="*/ 2414354 w 4378363"/>
              <a:gd name="connsiteY4" fmla="*/ 0 h 1522377"/>
              <a:gd name="connsiteX5" fmla="*/ 3039835 w 4378363"/>
              <a:gd name="connsiteY5" fmla="*/ 0 h 1522377"/>
              <a:gd name="connsiteX6" fmla="*/ 3752883 w 4378363"/>
              <a:gd name="connsiteY6" fmla="*/ 0 h 1522377"/>
              <a:gd name="connsiteX7" fmla="*/ 4378363 w 4378363"/>
              <a:gd name="connsiteY7" fmla="*/ 0 h 1522377"/>
              <a:gd name="connsiteX8" fmla="*/ 4378363 w 4378363"/>
              <a:gd name="connsiteY8" fmla="*/ 461788 h 1522377"/>
              <a:gd name="connsiteX9" fmla="*/ 4378363 w 4378363"/>
              <a:gd name="connsiteY9" fmla="*/ 984470 h 1522377"/>
              <a:gd name="connsiteX10" fmla="*/ 4378363 w 4378363"/>
              <a:gd name="connsiteY10" fmla="*/ 1522377 h 1522377"/>
              <a:gd name="connsiteX11" fmla="*/ 3709099 w 4378363"/>
              <a:gd name="connsiteY11" fmla="*/ 1522377 h 1522377"/>
              <a:gd name="connsiteX12" fmla="*/ 3039835 w 4378363"/>
              <a:gd name="connsiteY12" fmla="*/ 1522377 h 1522377"/>
              <a:gd name="connsiteX13" fmla="*/ 2326787 w 4378363"/>
              <a:gd name="connsiteY13" fmla="*/ 1522377 h 1522377"/>
              <a:gd name="connsiteX14" fmla="*/ 1745090 w 4378363"/>
              <a:gd name="connsiteY14" fmla="*/ 1522377 h 1522377"/>
              <a:gd name="connsiteX15" fmla="*/ 1032043 w 4378363"/>
              <a:gd name="connsiteY15" fmla="*/ 1522377 h 1522377"/>
              <a:gd name="connsiteX16" fmla="*/ 0 w 4378363"/>
              <a:gd name="connsiteY16" fmla="*/ 1522377 h 1522377"/>
              <a:gd name="connsiteX17" fmla="*/ 0 w 4378363"/>
              <a:gd name="connsiteY17" fmla="*/ 1060589 h 1522377"/>
              <a:gd name="connsiteX18" fmla="*/ 0 w 4378363"/>
              <a:gd name="connsiteY18" fmla="*/ 537907 h 1522377"/>
              <a:gd name="connsiteX19" fmla="*/ 0 w 4378363"/>
              <a:gd name="connsiteY19" fmla="*/ 0 h 152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8363" h="1522377" fill="none" extrusionOk="0">
                <a:moveTo>
                  <a:pt x="0" y="0"/>
                </a:moveTo>
                <a:cubicBezTo>
                  <a:pt x="234673" y="20672"/>
                  <a:pt x="407628" y="-26065"/>
                  <a:pt x="581697" y="0"/>
                </a:cubicBezTo>
                <a:cubicBezTo>
                  <a:pt x="755766" y="26065"/>
                  <a:pt x="962240" y="16294"/>
                  <a:pt x="1119610" y="0"/>
                </a:cubicBezTo>
                <a:cubicBezTo>
                  <a:pt x="1276980" y="-16294"/>
                  <a:pt x="1470894" y="2587"/>
                  <a:pt x="1788874" y="0"/>
                </a:cubicBezTo>
                <a:cubicBezTo>
                  <a:pt x="2106854" y="-2587"/>
                  <a:pt x="2160348" y="-12902"/>
                  <a:pt x="2414354" y="0"/>
                </a:cubicBezTo>
                <a:cubicBezTo>
                  <a:pt x="2668360" y="12902"/>
                  <a:pt x="2853750" y="-20007"/>
                  <a:pt x="3039835" y="0"/>
                </a:cubicBezTo>
                <a:cubicBezTo>
                  <a:pt x="3225920" y="20007"/>
                  <a:pt x="3495703" y="-13723"/>
                  <a:pt x="3752883" y="0"/>
                </a:cubicBezTo>
                <a:cubicBezTo>
                  <a:pt x="4010063" y="13723"/>
                  <a:pt x="4185267" y="8400"/>
                  <a:pt x="4378363" y="0"/>
                </a:cubicBezTo>
                <a:cubicBezTo>
                  <a:pt x="4365905" y="114617"/>
                  <a:pt x="4396638" y="249856"/>
                  <a:pt x="4378363" y="461788"/>
                </a:cubicBezTo>
                <a:cubicBezTo>
                  <a:pt x="4360088" y="673720"/>
                  <a:pt x="4361304" y="754990"/>
                  <a:pt x="4378363" y="984470"/>
                </a:cubicBezTo>
                <a:cubicBezTo>
                  <a:pt x="4395422" y="1213950"/>
                  <a:pt x="4352944" y="1329551"/>
                  <a:pt x="4378363" y="1522377"/>
                </a:cubicBezTo>
                <a:cubicBezTo>
                  <a:pt x="4182561" y="1507971"/>
                  <a:pt x="3968783" y="1517783"/>
                  <a:pt x="3709099" y="1522377"/>
                </a:cubicBezTo>
                <a:cubicBezTo>
                  <a:pt x="3449415" y="1526971"/>
                  <a:pt x="3181332" y="1520549"/>
                  <a:pt x="3039835" y="1522377"/>
                </a:cubicBezTo>
                <a:cubicBezTo>
                  <a:pt x="2898338" y="1524205"/>
                  <a:pt x="2661617" y="1557965"/>
                  <a:pt x="2326787" y="1522377"/>
                </a:cubicBezTo>
                <a:cubicBezTo>
                  <a:pt x="1991957" y="1486789"/>
                  <a:pt x="1949954" y="1546809"/>
                  <a:pt x="1745090" y="1522377"/>
                </a:cubicBezTo>
                <a:cubicBezTo>
                  <a:pt x="1540226" y="1497945"/>
                  <a:pt x="1375688" y="1545648"/>
                  <a:pt x="1032043" y="1522377"/>
                </a:cubicBezTo>
                <a:cubicBezTo>
                  <a:pt x="688398" y="1499106"/>
                  <a:pt x="353434" y="1556552"/>
                  <a:pt x="0" y="1522377"/>
                </a:cubicBezTo>
                <a:cubicBezTo>
                  <a:pt x="-3647" y="1380932"/>
                  <a:pt x="-12655" y="1211437"/>
                  <a:pt x="0" y="1060589"/>
                </a:cubicBezTo>
                <a:cubicBezTo>
                  <a:pt x="12655" y="909741"/>
                  <a:pt x="-25397" y="658435"/>
                  <a:pt x="0" y="537907"/>
                </a:cubicBezTo>
                <a:cubicBezTo>
                  <a:pt x="25397" y="417379"/>
                  <a:pt x="-23869" y="178402"/>
                  <a:pt x="0" y="0"/>
                </a:cubicBezTo>
                <a:close/>
              </a:path>
              <a:path w="4378363" h="1522377" stroke="0" extrusionOk="0">
                <a:moveTo>
                  <a:pt x="0" y="0"/>
                </a:moveTo>
                <a:cubicBezTo>
                  <a:pt x="117769" y="-8181"/>
                  <a:pt x="404703" y="-3644"/>
                  <a:pt x="581697" y="0"/>
                </a:cubicBezTo>
                <a:cubicBezTo>
                  <a:pt x="758691" y="3644"/>
                  <a:pt x="900702" y="18281"/>
                  <a:pt x="1075826" y="0"/>
                </a:cubicBezTo>
                <a:cubicBezTo>
                  <a:pt x="1250950" y="-18281"/>
                  <a:pt x="1583063" y="31936"/>
                  <a:pt x="1788874" y="0"/>
                </a:cubicBezTo>
                <a:cubicBezTo>
                  <a:pt x="1994685" y="-31936"/>
                  <a:pt x="2242641" y="15673"/>
                  <a:pt x="2370571" y="0"/>
                </a:cubicBezTo>
                <a:cubicBezTo>
                  <a:pt x="2498501" y="-15673"/>
                  <a:pt x="2805834" y="-23624"/>
                  <a:pt x="2952268" y="0"/>
                </a:cubicBezTo>
                <a:cubicBezTo>
                  <a:pt x="3098702" y="23624"/>
                  <a:pt x="3384877" y="33775"/>
                  <a:pt x="3665315" y="0"/>
                </a:cubicBezTo>
                <a:cubicBezTo>
                  <a:pt x="3945753" y="-33775"/>
                  <a:pt x="4086693" y="-19499"/>
                  <a:pt x="4378363" y="0"/>
                </a:cubicBezTo>
                <a:cubicBezTo>
                  <a:pt x="4403982" y="126022"/>
                  <a:pt x="4365073" y="375231"/>
                  <a:pt x="4378363" y="537907"/>
                </a:cubicBezTo>
                <a:cubicBezTo>
                  <a:pt x="4391653" y="700583"/>
                  <a:pt x="4379017" y="904168"/>
                  <a:pt x="4378363" y="1014918"/>
                </a:cubicBezTo>
                <a:cubicBezTo>
                  <a:pt x="4377709" y="1125668"/>
                  <a:pt x="4387424" y="1399217"/>
                  <a:pt x="4378363" y="1522377"/>
                </a:cubicBezTo>
                <a:cubicBezTo>
                  <a:pt x="4109434" y="1531452"/>
                  <a:pt x="3882604" y="1545297"/>
                  <a:pt x="3752883" y="1522377"/>
                </a:cubicBezTo>
                <a:cubicBezTo>
                  <a:pt x="3623162" y="1499457"/>
                  <a:pt x="3295664" y="1550659"/>
                  <a:pt x="3171186" y="1522377"/>
                </a:cubicBezTo>
                <a:cubicBezTo>
                  <a:pt x="3046708" y="1494095"/>
                  <a:pt x="2655161" y="1495383"/>
                  <a:pt x="2458138" y="1522377"/>
                </a:cubicBezTo>
                <a:cubicBezTo>
                  <a:pt x="2261115" y="1549371"/>
                  <a:pt x="2033685" y="1553237"/>
                  <a:pt x="1745090" y="1522377"/>
                </a:cubicBezTo>
                <a:cubicBezTo>
                  <a:pt x="1456495" y="1491517"/>
                  <a:pt x="1348478" y="1502643"/>
                  <a:pt x="1207177" y="1522377"/>
                </a:cubicBezTo>
                <a:cubicBezTo>
                  <a:pt x="1065876" y="1542111"/>
                  <a:pt x="757157" y="1550452"/>
                  <a:pt x="581697" y="1522377"/>
                </a:cubicBezTo>
                <a:cubicBezTo>
                  <a:pt x="406237" y="1494302"/>
                  <a:pt x="118023" y="1510328"/>
                  <a:pt x="0" y="1522377"/>
                </a:cubicBezTo>
                <a:cubicBezTo>
                  <a:pt x="-6350" y="1354254"/>
                  <a:pt x="-623" y="1149798"/>
                  <a:pt x="0" y="1014918"/>
                </a:cubicBezTo>
                <a:cubicBezTo>
                  <a:pt x="623" y="880038"/>
                  <a:pt x="-17128" y="728450"/>
                  <a:pt x="0" y="537907"/>
                </a:cubicBezTo>
                <a:cubicBezTo>
                  <a:pt x="17128" y="347364"/>
                  <a:pt x="-18798" y="171987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339313" tIns="593793" rIns="508969" bIns="339313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4712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HEADING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5C5DBA-5908-E728-AAB3-764968BC88D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848744" y="9310889"/>
            <a:ext cx="5177563" cy="1527927"/>
          </a:xfrm>
          <a:custGeom>
            <a:avLst/>
            <a:gdLst>
              <a:gd name="connsiteX0" fmla="*/ 0 w 5177563"/>
              <a:gd name="connsiteY0" fmla="*/ 0 h 1527927"/>
              <a:gd name="connsiteX1" fmla="*/ 750747 w 5177563"/>
              <a:gd name="connsiteY1" fmla="*/ 0 h 1527927"/>
              <a:gd name="connsiteX2" fmla="*/ 1449718 w 5177563"/>
              <a:gd name="connsiteY2" fmla="*/ 0 h 1527927"/>
              <a:gd name="connsiteX3" fmla="*/ 2096913 w 5177563"/>
              <a:gd name="connsiteY3" fmla="*/ 0 h 1527927"/>
              <a:gd name="connsiteX4" fmla="*/ 2744108 w 5177563"/>
              <a:gd name="connsiteY4" fmla="*/ 0 h 1527927"/>
              <a:gd name="connsiteX5" fmla="*/ 3494855 w 5177563"/>
              <a:gd name="connsiteY5" fmla="*/ 0 h 1527927"/>
              <a:gd name="connsiteX6" fmla="*/ 4193826 w 5177563"/>
              <a:gd name="connsiteY6" fmla="*/ 0 h 1527927"/>
              <a:gd name="connsiteX7" fmla="*/ 5177563 w 5177563"/>
              <a:gd name="connsiteY7" fmla="*/ 0 h 1527927"/>
              <a:gd name="connsiteX8" fmla="*/ 5177563 w 5177563"/>
              <a:gd name="connsiteY8" fmla="*/ 494030 h 1527927"/>
              <a:gd name="connsiteX9" fmla="*/ 5177563 w 5177563"/>
              <a:gd name="connsiteY9" fmla="*/ 957501 h 1527927"/>
              <a:gd name="connsiteX10" fmla="*/ 5177563 w 5177563"/>
              <a:gd name="connsiteY10" fmla="*/ 1527927 h 1527927"/>
              <a:gd name="connsiteX11" fmla="*/ 4633919 w 5177563"/>
              <a:gd name="connsiteY11" fmla="*/ 1527927 h 1527927"/>
              <a:gd name="connsiteX12" fmla="*/ 3883172 w 5177563"/>
              <a:gd name="connsiteY12" fmla="*/ 1527927 h 1527927"/>
              <a:gd name="connsiteX13" fmla="*/ 3287753 w 5177563"/>
              <a:gd name="connsiteY13" fmla="*/ 1527927 h 1527927"/>
              <a:gd name="connsiteX14" fmla="*/ 2537006 w 5177563"/>
              <a:gd name="connsiteY14" fmla="*/ 1527927 h 1527927"/>
              <a:gd name="connsiteX15" fmla="*/ 1993362 w 5177563"/>
              <a:gd name="connsiteY15" fmla="*/ 1527927 h 1527927"/>
              <a:gd name="connsiteX16" fmla="*/ 1501493 w 5177563"/>
              <a:gd name="connsiteY16" fmla="*/ 1527927 h 1527927"/>
              <a:gd name="connsiteX17" fmla="*/ 1009625 w 5177563"/>
              <a:gd name="connsiteY17" fmla="*/ 1527927 h 1527927"/>
              <a:gd name="connsiteX18" fmla="*/ 0 w 5177563"/>
              <a:gd name="connsiteY18" fmla="*/ 1527927 h 1527927"/>
              <a:gd name="connsiteX19" fmla="*/ 0 w 5177563"/>
              <a:gd name="connsiteY19" fmla="*/ 1064456 h 1527927"/>
              <a:gd name="connsiteX20" fmla="*/ 0 w 5177563"/>
              <a:gd name="connsiteY20" fmla="*/ 524588 h 1527927"/>
              <a:gd name="connsiteX21" fmla="*/ 0 w 5177563"/>
              <a:gd name="connsiteY21" fmla="*/ 0 h 152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77563" h="1527927" fill="none" extrusionOk="0">
                <a:moveTo>
                  <a:pt x="0" y="0"/>
                </a:moveTo>
                <a:cubicBezTo>
                  <a:pt x="365009" y="36316"/>
                  <a:pt x="546101" y="31812"/>
                  <a:pt x="750747" y="0"/>
                </a:cubicBezTo>
                <a:cubicBezTo>
                  <a:pt x="955393" y="-31812"/>
                  <a:pt x="1184093" y="21194"/>
                  <a:pt x="1449718" y="0"/>
                </a:cubicBezTo>
                <a:cubicBezTo>
                  <a:pt x="1715343" y="-21194"/>
                  <a:pt x="1814051" y="18111"/>
                  <a:pt x="2096913" y="0"/>
                </a:cubicBezTo>
                <a:cubicBezTo>
                  <a:pt x="2379775" y="-18111"/>
                  <a:pt x="2587379" y="31994"/>
                  <a:pt x="2744108" y="0"/>
                </a:cubicBezTo>
                <a:cubicBezTo>
                  <a:pt x="2900837" y="-31994"/>
                  <a:pt x="3293342" y="-30290"/>
                  <a:pt x="3494855" y="0"/>
                </a:cubicBezTo>
                <a:cubicBezTo>
                  <a:pt x="3696368" y="30290"/>
                  <a:pt x="3868933" y="9960"/>
                  <a:pt x="4193826" y="0"/>
                </a:cubicBezTo>
                <a:cubicBezTo>
                  <a:pt x="4518719" y="-9960"/>
                  <a:pt x="4766562" y="43952"/>
                  <a:pt x="5177563" y="0"/>
                </a:cubicBezTo>
                <a:cubicBezTo>
                  <a:pt x="5190909" y="150474"/>
                  <a:pt x="5198333" y="349078"/>
                  <a:pt x="5177563" y="494030"/>
                </a:cubicBezTo>
                <a:cubicBezTo>
                  <a:pt x="5156794" y="638982"/>
                  <a:pt x="5159710" y="842191"/>
                  <a:pt x="5177563" y="957501"/>
                </a:cubicBezTo>
                <a:cubicBezTo>
                  <a:pt x="5195416" y="1072811"/>
                  <a:pt x="5185519" y="1276358"/>
                  <a:pt x="5177563" y="1527927"/>
                </a:cubicBezTo>
                <a:cubicBezTo>
                  <a:pt x="5019970" y="1542125"/>
                  <a:pt x="4750304" y="1533121"/>
                  <a:pt x="4633919" y="1527927"/>
                </a:cubicBezTo>
                <a:cubicBezTo>
                  <a:pt x="4517534" y="1522733"/>
                  <a:pt x="4181342" y="1535168"/>
                  <a:pt x="3883172" y="1527927"/>
                </a:cubicBezTo>
                <a:cubicBezTo>
                  <a:pt x="3585002" y="1520686"/>
                  <a:pt x="3494679" y="1508920"/>
                  <a:pt x="3287753" y="1527927"/>
                </a:cubicBezTo>
                <a:cubicBezTo>
                  <a:pt x="3080827" y="1546934"/>
                  <a:pt x="2746610" y="1503416"/>
                  <a:pt x="2537006" y="1527927"/>
                </a:cubicBezTo>
                <a:cubicBezTo>
                  <a:pt x="2327402" y="1552438"/>
                  <a:pt x="2252712" y="1503667"/>
                  <a:pt x="1993362" y="1527927"/>
                </a:cubicBezTo>
                <a:cubicBezTo>
                  <a:pt x="1734012" y="1552187"/>
                  <a:pt x="1636697" y="1540879"/>
                  <a:pt x="1501493" y="1527927"/>
                </a:cubicBezTo>
                <a:cubicBezTo>
                  <a:pt x="1366289" y="1514975"/>
                  <a:pt x="1242074" y="1542385"/>
                  <a:pt x="1009625" y="1527927"/>
                </a:cubicBezTo>
                <a:cubicBezTo>
                  <a:pt x="777176" y="1513469"/>
                  <a:pt x="233288" y="1483861"/>
                  <a:pt x="0" y="1527927"/>
                </a:cubicBezTo>
                <a:cubicBezTo>
                  <a:pt x="17532" y="1308243"/>
                  <a:pt x="10736" y="1255369"/>
                  <a:pt x="0" y="1064456"/>
                </a:cubicBezTo>
                <a:cubicBezTo>
                  <a:pt x="-10736" y="873543"/>
                  <a:pt x="-7448" y="652433"/>
                  <a:pt x="0" y="524588"/>
                </a:cubicBezTo>
                <a:cubicBezTo>
                  <a:pt x="7448" y="396743"/>
                  <a:pt x="-1756" y="145144"/>
                  <a:pt x="0" y="0"/>
                </a:cubicBezTo>
                <a:close/>
              </a:path>
              <a:path w="5177563" h="1527927" stroke="0" extrusionOk="0">
                <a:moveTo>
                  <a:pt x="0" y="0"/>
                </a:moveTo>
                <a:cubicBezTo>
                  <a:pt x="158134" y="-5238"/>
                  <a:pt x="461729" y="17098"/>
                  <a:pt x="595420" y="0"/>
                </a:cubicBezTo>
                <a:cubicBezTo>
                  <a:pt x="729111" y="-17098"/>
                  <a:pt x="950570" y="-14062"/>
                  <a:pt x="1087288" y="0"/>
                </a:cubicBezTo>
                <a:cubicBezTo>
                  <a:pt x="1224006" y="14062"/>
                  <a:pt x="1548282" y="-30125"/>
                  <a:pt x="1838035" y="0"/>
                </a:cubicBezTo>
                <a:cubicBezTo>
                  <a:pt x="2127788" y="30125"/>
                  <a:pt x="2193547" y="2024"/>
                  <a:pt x="2433455" y="0"/>
                </a:cubicBezTo>
                <a:cubicBezTo>
                  <a:pt x="2673363" y="-2024"/>
                  <a:pt x="2899841" y="-22747"/>
                  <a:pt x="3028874" y="0"/>
                </a:cubicBezTo>
                <a:cubicBezTo>
                  <a:pt x="3157907" y="22747"/>
                  <a:pt x="3435365" y="-20273"/>
                  <a:pt x="3779621" y="0"/>
                </a:cubicBezTo>
                <a:cubicBezTo>
                  <a:pt x="4123877" y="20273"/>
                  <a:pt x="4103919" y="2573"/>
                  <a:pt x="4323265" y="0"/>
                </a:cubicBezTo>
                <a:cubicBezTo>
                  <a:pt x="4542611" y="-2573"/>
                  <a:pt x="4810449" y="-11877"/>
                  <a:pt x="5177563" y="0"/>
                </a:cubicBezTo>
                <a:cubicBezTo>
                  <a:pt x="5185043" y="203028"/>
                  <a:pt x="5197367" y="392325"/>
                  <a:pt x="5177563" y="539868"/>
                </a:cubicBezTo>
                <a:cubicBezTo>
                  <a:pt x="5157759" y="687411"/>
                  <a:pt x="5183823" y="861240"/>
                  <a:pt x="5177563" y="1018618"/>
                </a:cubicBezTo>
                <a:cubicBezTo>
                  <a:pt x="5171304" y="1175996"/>
                  <a:pt x="5158647" y="1388316"/>
                  <a:pt x="5177563" y="1527927"/>
                </a:cubicBezTo>
                <a:cubicBezTo>
                  <a:pt x="4894845" y="1556931"/>
                  <a:pt x="4624709" y="1509008"/>
                  <a:pt x="4478592" y="1527927"/>
                </a:cubicBezTo>
                <a:cubicBezTo>
                  <a:pt x="4332475" y="1546846"/>
                  <a:pt x="3996849" y="1505007"/>
                  <a:pt x="3727845" y="1527927"/>
                </a:cubicBezTo>
                <a:cubicBezTo>
                  <a:pt x="3458841" y="1550847"/>
                  <a:pt x="3188479" y="1507405"/>
                  <a:pt x="2977099" y="1527927"/>
                </a:cubicBezTo>
                <a:cubicBezTo>
                  <a:pt x="2765719" y="1548449"/>
                  <a:pt x="2704337" y="1527336"/>
                  <a:pt x="2433455" y="1527927"/>
                </a:cubicBezTo>
                <a:cubicBezTo>
                  <a:pt x="2162573" y="1528518"/>
                  <a:pt x="2067001" y="1525171"/>
                  <a:pt x="1786259" y="1527927"/>
                </a:cubicBezTo>
                <a:cubicBezTo>
                  <a:pt x="1505517" y="1530683"/>
                  <a:pt x="1344385" y="1557803"/>
                  <a:pt x="1035513" y="1527927"/>
                </a:cubicBezTo>
                <a:cubicBezTo>
                  <a:pt x="726641" y="1498051"/>
                  <a:pt x="429147" y="1501937"/>
                  <a:pt x="0" y="1527927"/>
                </a:cubicBezTo>
                <a:cubicBezTo>
                  <a:pt x="-2819" y="1388283"/>
                  <a:pt x="-1472" y="1181208"/>
                  <a:pt x="0" y="1064456"/>
                </a:cubicBezTo>
                <a:cubicBezTo>
                  <a:pt x="1472" y="947704"/>
                  <a:pt x="-8903" y="739944"/>
                  <a:pt x="0" y="585705"/>
                </a:cubicBezTo>
                <a:cubicBezTo>
                  <a:pt x="8903" y="431466"/>
                  <a:pt x="-20964" y="161093"/>
                  <a:pt x="0" y="0"/>
                </a:cubicBezTo>
                <a:close/>
              </a:path>
            </a:pathLst>
          </a:custGeom>
          <a:solidFill>
            <a:srgbClr val="CD202E"/>
          </a:solidFill>
          <a:ln>
            <a:solidFill>
              <a:srgbClr val="CD202E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none" lIns="254484" tIns="254484" rIns="508969" bIns="339313" rtlCol="0" anchor="ctr" anchorCtr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7541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GOES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506582-BE02-A357-0CEF-78144E86ED6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70314" y="10521200"/>
            <a:ext cx="5038322" cy="692657"/>
          </a:xfrm>
          <a:custGeom>
            <a:avLst/>
            <a:gdLst>
              <a:gd name="connsiteX0" fmla="*/ 0 w 5038322"/>
              <a:gd name="connsiteY0" fmla="*/ 0 h 692657"/>
              <a:gd name="connsiteX1" fmla="*/ 529024 w 5038322"/>
              <a:gd name="connsiteY1" fmla="*/ 0 h 692657"/>
              <a:gd name="connsiteX2" fmla="*/ 1209197 w 5038322"/>
              <a:gd name="connsiteY2" fmla="*/ 0 h 692657"/>
              <a:gd name="connsiteX3" fmla="*/ 1788604 w 5038322"/>
              <a:gd name="connsiteY3" fmla="*/ 0 h 692657"/>
              <a:gd name="connsiteX4" fmla="*/ 2317628 w 5038322"/>
              <a:gd name="connsiteY4" fmla="*/ 0 h 692657"/>
              <a:gd name="connsiteX5" fmla="*/ 2997802 w 5038322"/>
              <a:gd name="connsiteY5" fmla="*/ 0 h 692657"/>
              <a:gd name="connsiteX6" fmla="*/ 3627592 w 5038322"/>
              <a:gd name="connsiteY6" fmla="*/ 0 h 692657"/>
              <a:gd name="connsiteX7" fmla="*/ 4257382 w 5038322"/>
              <a:gd name="connsiteY7" fmla="*/ 0 h 692657"/>
              <a:gd name="connsiteX8" fmla="*/ 5038322 w 5038322"/>
              <a:gd name="connsiteY8" fmla="*/ 0 h 692657"/>
              <a:gd name="connsiteX9" fmla="*/ 5038322 w 5038322"/>
              <a:gd name="connsiteY9" fmla="*/ 692657 h 692657"/>
              <a:gd name="connsiteX10" fmla="*/ 4509298 w 5038322"/>
              <a:gd name="connsiteY10" fmla="*/ 692657 h 692657"/>
              <a:gd name="connsiteX11" fmla="*/ 4030658 w 5038322"/>
              <a:gd name="connsiteY11" fmla="*/ 692657 h 692657"/>
              <a:gd name="connsiteX12" fmla="*/ 3350484 w 5038322"/>
              <a:gd name="connsiteY12" fmla="*/ 692657 h 692657"/>
              <a:gd name="connsiteX13" fmla="*/ 2821460 w 5038322"/>
              <a:gd name="connsiteY13" fmla="*/ 692657 h 692657"/>
              <a:gd name="connsiteX14" fmla="*/ 2141287 w 5038322"/>
              <a:gd name="connsiteY14" fmla="*/ 692657 h 692657"/>
              <a:gd name="connsiteX15" fmla="*/ 1410730 w 5038322"/>
              <a:gd name="connsiteY15" fmla="*/ 692657 h 692657"/>
              <a:gd name="connsiteX16" fmla="*/ 831323 w 5038322"/>
              <a:gd name="connsiteY16" fmla="*/ 692657 h 692657"/>
              <a:gd name="connsiteX17" fmla="*/ 0 w 5038322"/>
              <a:gd name="connsiteY17" fmla="*/ 692657 h 692657"/>
              <a:gd name="connsiteX18" fmla="*/ 0 w 5038322"/>
              <a:gd name="connsiteY18" fmla="*/ 0 h 69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38322" h="692657" fill="none" extrusionOk="0">
                <a:moveTo>
                  <a:pt x="0" y="0"/>
                </a:moveTo>
                <a:cubicBezTo>
                  <a:pt x="170622" y="-11353"/>
                  <a:pt x="361011" y="19843"/>
                  <a:pt x="529024" y="0"/>
                </a:cubicBezTo>
                <a:cubicBezTo>
                  <a:pt x="697037" y="-19843"/>
                  <a:pt x="946232" y="16058"/>
                  <a:pt x="1209197" y="0"/>
                </a:cubicBezTo>
                <a:cubicBezTo>
                  <a:pt x="1472162" y="-16058"/>
                  <a:pt x="1509074" y="-16166"/>
                  <a:pt x="1788604" y="0"/>
                </a:cubicBezTo>
                <a:cubicBezTo>
                  <a:pt x="2068134" y="16166"/>
                  <a:pt x="2194137" y="2531"/>
                  <a:pt x="2317628" y="0"/>
                </a:cubicBezTo>
                <a:cubicBezTo>
                  <a:pt x="2441119" y="-2531"/>
                  <a:pt x="2843312" y="-17595"/>
                  <a:pt x="2997802" y="0"/>
                </a:cubicBezTo>
                <a:cubicBezTo>
                  <a:pt x="3152292" y="17595"/>
                  <a:pt x="3389325" y="13448"/>
                  <a:pt x="3627592" y="0"/>
                </a:cubicBezTo>
                <a:cubicBezTo>
                  <a:pt x="3865859" y="-13448"/>
                  <a:pt x="3981221" y="-23498"/>
                  <a:pt x="4257382" y="0"/>
                </a:cubicBezTo>
                <a:cubicBezTo>
                  <a:pt x="4533543" y="23498"/>
                  <a:pt x="4835645" y="-13674"/>
                  <a:pt x="5038322" y="0"/>
                </a:cubicBezTo>
                <a:cubicBezTo>
                  <a:pt x="5013349" y="156790"/>
                  <a:pt x="5055043" y="510114"/>
                  <a:pt x="5038322" y="692657"/>
                </a:cubicBezTo>
                <a:cubicBezTo>
                  <a:pt x="4788061" y="717124"/>
                  <a:pt x="4702420" y="715172"/>
                  <a:pt x="4509298" y="692657"/>
                </a:cubicBezTo>
                <a:cubicBezTo>
                  <a:pt x="4316176" y="670142"/>
                  <a:pt x="4233054" y="706000"/>
                  <a:pt x="4030658" y="692657"/>
                </a:cubicBezTo>
                <a:cubicBezTo>
                  <a:pt x="3828262" y="679314"/>
                  <a:pt x="3644909" y="723409"/>
                  <a:pt x="3350484" y="692657"/>
                </a:cubicBezTo>
                <a:cubicBezTo>
                  <a:pt x="3056059" y="661905"/>
                  <a:pt x="3025104" y="669033"/>
                  <a:pt x="2821460" y="692657"/>
                </a:cubicBezTo>
                <a:cubicBezTo>
                  <a:pt x="2617816" y="716281"/>
                  <a:pt x="2343203" y="686780"/>
                  <a:pt x="2141287" y="692657"/>
                </a:cubicBezTo>
                <a:cubicBezTo>
                  <a:pt x="1939371" y="698534"/>
                  <a:pt x="1744003" y="726033"/>
                  <a:pt x="1410730" y="692657"/>
                </a:cubicBezTo>
                <a:cubicBezTo>
                  <a:pt x="1077457" y="659281"/>
                  <a:pt x="1060646" y="715663"/>
                  <a:pt x="831323" y="692657"/>
                </a:cubicBezTo>
                <a:cubicBezTo>
                  <a:pt x="602000" y="669651"/>
                  <a:pt x="335490" y="731094"/>
                  <a:pt x="0" y="692657"/>
                </a:cubicBezTo>
                <a:cubicBezTo>
                  <a:pt x="2534" y="398347"/>
                  <a:pt x="22459" y="157979"/>
                  <a:pt x="0" y="0"/>
                </a:cubicBezTo>
                <a:close/>
              </a:path>
              <a:path w="5038322" h="692657" stroke="0" extrusionOk="0">
                <a:moveTo>
                  <a:pt x="0" y="0"/>
                </a:moveTo>
                <a:cubicBezTo>
                  <a:pt x="162315" y="19731"/>
                  <a:pt x="342655" y="7938"/>
                  <a:pt x="579407" y="0"/>
                </a:cubicBezTo>
                <a:cubicBezTo>
                  <a:pt x="816159" y="-7938"/>
                  <a:pt x="844020" y="20150"/>
                  <a:pt x="1058048" y="0"/>
                </a:cubicBezTo>
                <a:cubicBezTo>
                  <a:pt x="1272076" y="-20150"/>
                  <a:pt x="1470811" y="30161"/>
                  <a:pt x="1788604" y="0"/>
                </a:cubicBezTo>
                <a:cubicBezTo>
                  <a:pt x="2106397" y="-30161"/>
                  <a:pt x="2156326" y="-246"/>
                  <a:pt x="2368011" y="0"/>
                </a:cubicBezTo>
                <a:cubicBezTo>
                  <a:pt x="2579696" y="246"/>
                  <a:pt x="2824522" y="-19595"/>
                  <a:pt x="2947418" y="0"/>
                </a:cubicBezTo>
                <a:cubicBezTo>
                  <a:pt x="3070314" y="19595"/>
                  <a:pt x="3399466" y="30653"/>
                  <a:pt x="3677975" y="0"/>
                </a:cubicBezTo>
                <a:cubicBezTo>
                  <a:pt x="3956484" y="-30653"/>
                  <a:pt x="4039641" y="-14088"/>
                  <a:pt x="4206999" y="0"/>
                </a:cubicBezTo>
                <a:cubicBezTo>
                  <a:pt x="4374357" y="14088"/>
                  <a:pt x="4840494" y="-6606"/>
                  <a:pt x="5038322" y="0"/>
                </a:cubicBezTo>
                <a:cubicBezTo>
                  <a:pt x="5046852" y="322103"/>
                  <a:pt x="5061072" y="366544"/>
                  <a:pt x="5038322" y="692657"/>
                </a:cubicBezTo>
                <a:cubicBezTo>
                  <a:pt x="4777027" y="709923"/>
                  <a:pt x="4696466" y="697014"/>
                  <a:pt x="4509298" y="692657"/>
                </a:cubicBezTo>
                <a:cubicBezTo>
                  <a:pt x="4322130" y="688300"/>
                  <a:pt x="4115503" y="714170"/>
                  <a:pt x="3879508" y="692657"/>
                </a:cubicBezTo>
                <a:cubicBezTo>
                  <a:pt x="3643513" y="671145"/>
                  <a:pt x="3453434" y="703418"/>
                  <a:pt x="3300101" y="692657"/>
                </a:cubicBezTo>
                <a:cubicBezTo>
                  <a:pt x="3146768" y="681896"/>
                  <a:pt x="2929893" y="704385"/>
                  <a:pt x="2569544" y="692657"/>
                </a:cubicBezTo>
                <a:cubicBezTo>
                  <a:pt x="2209195" y="680929"/>
                  <a:pt x="2034872" y="714305"/>
                  <a:pt x="1838988" y="692657"/>
                </a:cubicBezTo>
                <a:cubicBezTo>
                  <a:pt x="1643104" y="671009"/>
                  <a:pt x="1525121" y="678974"/>
                  <a:pt x="1309964" y="692657"/>
                </a:cubicBezTo>
                <a:cubicBezTo>
                  <a:pt x="1094807" y="706340"/>
                  <a:pt x="886033" y="674762"/>
                  <a:pt x="680173" y="692657"/>
                </a:cubicBezTo>
                <a:cubicBezTo>
                  <a:pt x="474313" y="710552"/>
                  <a:pt x="162392" y="721645"/>
                  <a:pt x="0" y="692657"/>
                </a:cubicBezTo>
                <a:cubicBezTo>
                  <a:pt x="-15761" y="362224"/>
                  <a:pt x="-13293" y="264608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339313" tIns="251999" rIns="424140" bIns="72000" rtlCol="0" anchor="ctr" anchorCtr="0">
            <a:normAutofit fontScale="77500" lnSpcReduction="20000"/>
          </a:bodyPr>
          <a:lstStyle/>
          <a:p>
            <a:pPr algn="ctr">
              <a:lnSpc>
                <a:spcPct val="80000"/>
              </a:lnSpc>
            </a:pPr>
            <a:r>
              <a:rPr lang="en-US" sz="3299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SUB HEADING TEXT GOES HERE!</a:t>
            </a:r>
          </a:p>
        </p:txBody>
      </p:sp>
      <p:pic>
        <p:nvPicPr>
          <p:cNvPr id="3" name="Picture 2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7898D9D6-2256-F4E8-4DA2-9310E42EB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297" y="13576706"/>
            <a:ext cx="909331" cy="9093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333B90-CCF7-FF1E-B8EA-0EB13A672FF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048611" y="11666515"/>
            <a:ext cx="4459106" cy="13047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</a:t>
            </a:r>
            <a:b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</a:br>
            <a:r>
              <a:rPr lang="en-US" sz="1697" b="1" i="1" dirty="0">
                <a:solidFill>
                  <a:schemeClr val="bg1">
                    <a:lumMod val="6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 FIND OUT MOREFIND OUT MORE FIND OUT MORE</a:t>
            </a:r>
          </a:p>
          <a:p>
            <a:pPr algn="r">
              <a:lnSpc>
                <a:spcPct val="80000"/>
              </a:lnSpc>
            </a:pPr>
            <a:endParaRPr lang="en-US" sz="1697" b="1" i="1" dirty="0">
              <a:solidFill>
                <a:schemeClr val="bg1">
                  <a:lumMod val="65000"/>
                </a:schemeClr>
              </a:solidFill>
              <a:latin typeface="HELVETICA NEUE LT 97 BLACK COND" panose="02000503000000000000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194E47-9B93-610F-BC80-1CD4515688D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2246" y="-1848"/>
            <a:ext cx="10706526" cy="15155849"/>
            <a:chOff x="-6804" y="-1848"/>
            <a:chExt cx="10706526" cy="1515584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720518-C5D9-B824-F67A-8A18EFB70D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7" y="-1848"/>
              <a:ext cx="10672852" cy="135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059257E-AD2D-D594-665A-80BA1E4561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103151" y="7548047"/>
              <a:ext cx="15008509" cy="15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8C20D-125D-DDDD-6699-4EECD43797D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-6804" y="145492"/>
              <a:ext cx="10706526" cy="15008509"/>
              <a:chOff x="-6804" y="145492"/>
              <a:chExt cx="10706526" cy="150085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6A3EE04-0959-422D-152D-3085EFAFD27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870" y="15018835"/>
                <a:ext cx="10672852" cy="135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4DEF284-4726-97B4-69B3-21233E5B175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-7431391" y="7570079"/>
                <a:ext cx="15008509" cy="159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FA6A09-3CC1-8F96-27A3-C7A20139F3D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346" y="-1848"/>
            <a:ext cx="10706526" cy="15155849"/>
            <a:chOff x="-6804" y="-1848"/>
            <a:chExt cx="10706526" cy="1515584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57B653-1431-A5EC-BE1F-A5687BD1C8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7" y="-1848"/>
              <a:ext cx="10672852" cy="135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CF185E-81D4-D404-AF2B-FDB7F12CBA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103151" y="7548047"/>
              <a:ext cx="15008509" cy="15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FD3BDC3-E5BF-2E68-2416-2199C1F090D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-6804" y="145492"/>
              <a:ext cx="10706526" cy="15008509"/>
              <a:chOff x="-6804" y="145492"/>
              <a:chExt cx="10706526" cy="150085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EA1F7A5-9EA2-9E15-FDD9-04DB866686C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870" y="15018835"/>
                <a:ext cx="10672852" cy="135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770D13A-A103-750D-4999-3B44B923867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-7431391" y="7570079"/>
                <a:ext cx="15008509" cy="159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381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02DC4-1EFC-0B20-A439-838D6DB4F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2BE1DDF-B88F-C1CE-1BB0-E5C915413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143918" y="126166"/>
            <a:ext cx="10377220" cy="14858018"/>
          </a:xfrm>
        </p:spPr>
        <p:txBody>
          <a:bodyPr/>
          <a:lstStyle/>
          <a:p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6E683FF-7AA5-7004-216D-1E2CE7D54E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69383"/>
          <a:stretch/>
        </p:blipFill>
        <p:spPr>
          <a:xfrm>
            <a:off x="126766" y="10638340"/>
            <a:ext cx="10436954" cy="435484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EA849BE-AFFB-BE44-2DC5-95383267096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164554" y="20473"/>
            <a:ext cx="10691246" cy="15111495"/>
            <a:chOff x="1586" y="14478"/>
            <a:chExt cx="7560431" cy="10686257"/>
          </a:xfrm>
        </p:grpSpPr>
        <p:pic>
          <p:nvPicPr>
            <p:cNvPr id="21" name="Picture 20" descr="A black and red background&#10;&#10;AI-generated content may be incorrect.">
              <a:extLst>
                <a:ext uri="{FF2B5EF4-FFF2-40B4-BE49-F238E27FC236}">
                  <a16:creationId xmlns:a16="http://schemas.microsoft.com/office/drawing/2014/main" id="{78415045-694B-F4D4-AA5D-7806AFB36E3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t="51764"/>
            <a:stretch/>
          </p:blipFill>
          <p:spPr>
            <a:xfrm>
              <a:off x="1586" y="5537201"/>
              <a:ext cx="7560431" cy="5154612"/>
            </a:xfrm>
            <a:prstGeom prst="rect">
              <a:avLst/>
            </a:prstGeom>
          </p:spPr>
        </p:pic>
        <p:pic>
          <p:nvPicPr>
            <p:cNvPr id="22" name="Picture 21" descr="A black and red background&#10;&#10;AI-generated content may be incorrect.">
              <a:extLst>
                <a:ext uri="{FF2B5EF4-FFF2-40B4-BE49-F238E27FC236}">
                  <a16:creationId xmlns:a16="http://schemas.microsoft.com/office/drawing/2014/main" id="{EC508EFA-D823-5B2C-7C96-A9087FB5A63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l="61176"/>
            <a:stretch/>
          </p:blipFill>
          <p:spPr>
            <a:xfrm>
              <a:off x="4622800" y="14478"/>
              <a:ext cx="2935289" cy="10686257"/>
            </a:xfrm>
            <a:prstGeom prst="rect">
              <a:avLst/>
            </a:prstGeom>
          </p:spPr>
        </p:pic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4D8144C-B066-B82D-0981-CC78CC9056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81790" y="13176880"/>
            <a:ext cx="1204116" cy="120411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DB1217-7ADE-4014-981E-912DBC8D0C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3975431" y="10672392"/>
            <a:ext cx="6280861" cy="705336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853FA0D-15FB-619C-FBFE-194FA9B0BB0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rcRect l="1569" t="1001" r="1589" b="75032"/>
          <a:stretch/>
        </p:blipFill>
        <p:spPr>
          <a:xfrm>
            <a:off x="170675" y="134242"/>
            <a:ext cx="10350462" cy="3620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51DA40-16B8-308C-A6C9-577554CA11B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474542" y="8422564"/>
            <a:ext cx="3068711" cy="2326148"/>
          </a:xfrm>
          <a:prstGeom prst="rect">
            <a:avLst/>
          </a:prstGeom>
          <a:noFill/>
        </p:spPr>
        <p:txBody>
          <a:bodyPr wrap="square" lIns="50908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4800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  <a:t>HEADING GOES HERE</a:t>
            </a:r>
            <a:br>
              <a:rPr lang="en-US" sz="4800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</a:br>
            <a:r>
              <a:rPr lang="en-US" sz="4800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  <a:t>3 LINE MAX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2C96D5-DDB4-9E5C-FC86-1B6332D3E8D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87030" y="10871654"/>
            <a:ext cx="4780277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SUB HEADING TEXT GOES HERE!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36D8DC-60E2-BA7E-D182-36E1BC9E5AA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072514" y="13444688"/>
            <a:ext cx="2196401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1980" b="1" i="1" dirty="0">
                <a:solidFill>
                  <a:srgbClr val="C00000"/>
                </a:solidFill>
                <a:latin typeface="HELVETICA NEUE LT 97 BLACK COND" panose="02000503000000000000" pitchFamily="2" charset="0"/>
              </a:rPr>
              <a:t>FIND OUT MORE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A07C04-F034-5EED-3EDB-335F450F4F8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71636" y="13787533"/>
            <a:ext cx="3491220" cy="3660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828" b="1" i="1" dirty="0">
                <a:solidFill>
                  <a:srgbClr val="C00000"/>
                </a:solidFill>
                <a:latin typeface="HELVETICA NEUE LT 97 BLACK COND" panose="02000503000000000000" pitchFamily="2" charset="0"/>
              </a:rPr>
              <a:t>PH: 1234 567 890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E95D68-1D29-D904-50C1-44792B87FCB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20929" y="11781923"/>
            <a:ext cx="4257292" cy="12041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 fontScale="92500" lnSpcReduction="10000"/>
          </a:bodyPr>
          <a:lstStyle/>
          <a:p>
            <a:pPr algn="r"/>
            <a:r>
              <a:rPr lang="en-US" sz="1697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</a:t>
            </a:r>
            <a:br>
              <a:rPr lang="en-US" sz="1697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</a:br>
            <a:r>
              <a:rPr lang="en-US" sz="1697" b="1" i="1" dirty="0">
                <a:solidFill>
                  <a:schemeClr val="bg2">
                    <a:lumMod val="25000"/>
                  </a:schemeClr>
                </a:solidFill>
                <a:latin typeface="HELVETICA NEUE LT 97 BLACK COND" panose="02000503000000000000" pitchFamily="2" charset="0"/>
              </a:rPr>
              <a:t>FIND OUT MOREFIND OUT MORE FIND OUT MORE FIND OUT MOREFIND OUT MORE FIND OUT MORE FIND OUT MOREFIND OUT MORE FIND OUT MORE</a:t>
            </a:r>
          </a:p>
          <a:p>
            <a:pPr algn="r">
              <a:lnSpc>
                <a:spcPct val="80000"/>
              </a:lnSpc>
            </a:pPr>
            <a:endParaRPr lang="en-US" sz="1697" b="1" i="1" dirty="0">
              <a:solidFill>
                <a:schemeClr val="bg2">
                  <a:lumMod val="25000"/>
                </a:schemeClr>
              </a:solidFill>
              <a:latin typeface="HELVETICA NEUE LT 97 BLACK COND" panose="02000503000000000000" pitchFamily="2" charset="0"/>
            </a:endParaRPr>
          </a:p>
        </p:txBody>
      </p:sp>
      <p:grpSp>
        <p:nvGrpSpPr>
          <p:cNvPr id="29" name="object 3">
            <a:extLst>
              <a:ext uri="{FF2B5EF4-FFF2-40B4-BE49-F238E27FC236}">
                <a16:creationId xmlns:a16="http://schemas.microsoft.com/office/drawing/2014/main" id="{2EC63DC3-4E4A-0DA2-D3BB-8E8EBDF03E1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961" y="9163"/>
            <a:ext cx="10673080" cy="15111094"/>
            <a:chOff x="18961" y="9163"/>
            <a:chExt cx="10673080" cy="15111094"/>
          </a:xfrm>
        </p:grpSpPr>
        <p:sp>
          <p:nvSpPr>
            <p:cNvPr id="30" name="object 4">
              <a:extLst>
                <a:ext uri="{FF2B5EF4-FFF2-40B4-BE49-F238E27FC236}">
                  <a16:creationId xmlns:a16="http://schemas.microsoft.com/office/drawing/2014/main" id="{69B26E48-D20A-15FA-1050-D9D68E47445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4964" y="135166"/>
              <a:ext cx="10421620" cy="14857094"/>
            </a:xfrm>
            <a:custGeom>
              <a:avLst/>
              <a:gdLst/>
              <a:ahLst/>
              <a:cxnLst/>
              <a:rect l="l" t="t" r="r" b="b"/>
              <a:pathLst>
                <a:path w="10421620" h="14857094">
                  <a:moveTo>
                    <a:pt x="318503" y="0"/>
                  </a:moveTo>
                  <a:lnTo>
                    <a:pt x="271502" y="3459"/>
                  </a:lnTo>
                  <a:lnTo>
                    <a:pt x="226620" y="13507"/>
                  </a:lnTo>
                  <a:lnTo>
                    <a:pt x="184355" y="29647"/>
                  </a:lnTo>
                  <a:lnTo>
                    <a:pt x="145202" y="51382"/>
                  </a:lnTo>
                  <a:lnTo>
                    <a:pt x="109658" y="78216"/>
                  </a:lnTo>
                  <a:lnTo>
                    <a:pt x="78221" y="109653"/>
                  </a:lnTo>
                  <a:lnTo>
                    <a:pt x="51385" y="145196"/>
                  </a:lnTo>
                  <a:lnTo>
                    <a:pt x="29649" y="184349"/>
                  </a:lnTo>
                  <a:lnTo>
                    <a:pt x="13508" y="226616"/>
                  </a:lnTo>
                  <a:lnTo>
                    <a:pt x="3459" y="271499"/>
                  </a:lnTo>
                  <a:lnTo>
                    <a:pt x="0" y="318503"/>
                  </a:lnTo>
                  <a:lnTo>
                    <a:pt x="0" y="14538337"/>
                  </a:lnTo>
                  <a:lnTo>
                    <a:pt x="3459" y="14585341"/>
                  </a:lnTo>
                  <a:lnTo>
                    <a:pt x="13508" y="14630224"/>
                  </a:lnTo>
                  <a:lnTo>
                    <a:pt x="29649" y="14672491"/>
                  </a:lnTo>
                  <a:lnTo>
                    <a:pt x="51385" y="14711644"/>
                  </a:lnTo>
                  <a:lnTo>
                    <a:pt x="78221" y="14747187"/>
                  </a:lnTo>
                  <a:lnTo>
                    <a:pt x="109658" y="14778624"/>
                  </a:lnTo>
                  <a:lnTo>
                    <a:pt x="145202" y="14805458"/>
                  </a:lnTo>
                  <a:lnTo>
                    <a:pt x="184355" y="14827193"/>
                  </a:lnTo>
                  <a:lnTo>
                    <a:pt x="226620" y="14843333"/>
                  </a:lnTo>
                  <a:lnTo>
                    <a:pt x="271502" y="14853381"/>
                  </a:lnTo>
                  <a:lnTo>
                    <a:pt x="318503" y="14856841"/>
                  </a:lnTo>
                  <a:lnTo>
                    <a:pt x="10102532" y="14856841"/>
                  </a:lnTo>
                  <a:lnTo>
                    <a:pt x="10149536" y="14853381"/>
                  </a:lnTo>
                  <a:lnTo>
                    <a:pt x="10194419" y="14843333"/>
                  </a:lnTo>
                  <a:lnTo>
                    <a:pt x="10236685" y="14827193"/>
                  </a:lnTo>
                  <a:lnTo>
                    <a:pt x="10275838" y="14805458"/>
                  </a:lnTo>
                  <a:lnTo>
                    <a:pt x="10311381" y="14778624"/>
                  </a:lnTo>
                  <a:lnTo>
                    <a:pt x="10342818" y="14747187"/>
                  </a:lnTo>
                  <a:lnTo>
                    <a:pt x="10369653" y="14711644"/>
                  </a:lnTo>
                  <a:lnTo>
                    <a:pt x="10391388" y="14672491"/>
                  </a:lnTo>
                  <a:lnTo>
                    <a:pt x="10407528" y="14630224"/>
                  </a:lnTo>
                  <a:lnTo>
                    <a:pt x="10417576" y="14585341"/>
                  </a:lnTo>
                  <a:lnTo>
                    <a:pt x="10421035" y="14538337"/>
                  </a:lnTo>
                  <a:lnTo>
                    <a:pt x="10421035" y="318503"/>
                  </a:lnTo>
                  <a:lnTo>
                    <a:pt x="10417576" y="271499"/>
                  </a:lnTo>
                  <a:lnTo>
                    <a:pt x="10407528" y="226616"/>
                  </a:lnTo>
                  <a:lnTo>
                    <a:pt x="10391388" y="184349"/>
                  </a:lnTo>
                  <a:lnTo>
                    <a:pt x="10369653" y="145196"/>
                  </a:lnTo>
                  <a:lnTo>
                    <a:pt x="10342818" y="109653"/>
                  </a:lnTo>
                  <a:lnTo>
                    <a:pt x="10311381" y="78216"/>
                  </a:lnTo>
                  <a:lnTo>
                    <a:pt x="10275838" y="51382"/>
                  </a:lnTo>
                  <a:lnTo>
                    <a:pt x="10236685" y="29647"/>
                  </a:lnTo>
                  <a:lnTo>
                    <a:pt x="10194419" y="13507"/>
                  </a:lnTo>
                  <a:lnTo>
                    <a:pt x="10149536" y="3459"/>
                  </a:lnTo>
                  <a:lnTo>
                    <a:pt x="10102532" y="0"/>
                  </a:lnTo>
                  <a:lnTo>
                    <a:pt x="318503" y="0"/>
                  </a:lnTo>
                  <a:close/>
                </a:path>
              </a:pathLst>
            </a:custGeom>
            <a:ln w="2520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5">
              <a:extLst>
                <a:ext uri="{FF2B5EF4-FFF2-40B4-BE49-F238E27FC236}">
                  <a16:creationId xmlns:a16="http://schemas.microsoft.com/office/drawing/2014/main" id="{91D89BB7-998C-5E66-CA9A-52F80FD6A1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961" y="9169"/>
              <a:ext cx="10673080" cy="15111094"/>
            </a:xfrm>
            <a:custGeom>
              <a:avLst/>
              <a:gdLst/>
              <a:ahLst/>
              <a:cxnLst/>
              <a:rect l="l" t="t" r="r" b="b"/>
              <a:pathLst>
                <a:path w="10673079" h="15111094">
                  <a:moveTo>
                    <a:pt x="431114" y="15110816"/>
                  </a:moveTo>
                  <a:lnTo>
                    <a:pt x="12" y="14679321"/>
                  </a:lnTo>
                  <a:lnTo>
                    <a:pt x="0" y="15110816"/>
                  </a:lnTo>
                  <a:lnTo>
                    <a:pt x="431114" y="15110816"/>
                  </a:lnTo>
                  <a:close/>
                </a:path>
                <a:path w="10673079" h="15111094">
                  <a:moveTo>
                    <a:pt x="431114" y="0"/>
                  </a:moveTo>
                  <a:lnTo>
                    <a:pt x="0" y="0"/>
                  </a:lnTo>
                  <a:lnTo>
                    <a:pt x="0" y="431520"/>
                  </a:lnTo>
                  <a:lnTo>
                    <a:pt x="431114" y="0"/>
                  </a:lnTo>
                  <a:close/>
                </a:path>
                <a:path w="10673079" h="15111094">
                  <a:moveTo>
                    <a:pt x="10673029" y="14679295"/>
                  </a:moveTo>
                  <a:lnTo>
                    <a:pt x="10241915" y="15110816"/>
                  </a:lnTo>
                  <a:lnTo>
                    <a:pt x="10673029" y="15110816"/>
                  </a:lnTo>
                  <a:lnTo>
                    <a:pt x="10673029" y="14679295"/>
                  </a:lnTo>
                  <a:close/>
                </a:path>
                <a:path w="10673079" h="15111094">
                  <a:moveTo>
                    <a:pt x="10673029" y="12"/>
                  </a:moveTo>
                  <a:lnTo>
                    <a:pt x="10241915" y="12"/>
                  </a:lnTo>
                  <a:lnTo>
                    <a:pt x="10673029" y="431533"/>
                  </a:lnTo>
                  <a:lnTo>
                    <a:pt x="10673029" y="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" name="Picture 2" descr="A qr code with a few black squares&#10;&#10;Description automatically generated">
            <a:extLst>
              <a:ext uri="{FF2B5EF4-FFF2-40B4-BE49-F238E27FC236}">
                <a16:creationId xmlns:a16="http://schemas.microsoft.com/office/drawing/2014/main" id="{6A1D1B11-A76B-C5F5-4B42-5D27A3CBAA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8380" y="13332867"/>
            <a:ext cx="909331" cy="90933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39F556D-C8D5-52B1-1FED-189B3408B96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6804" y="-1848"/>
            <a:ext cx="10706526" cy="15155849"/>
            <a:chOff x="-6804" y="-1848"/>
            <a:chExt cx="10706526" cy="151558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5C574CC-28EC-0906-9B1F-CBA9FF5703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7" y="-1848"/>
              <a:ext cx="10672852" cy="135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A45494-E3DC-DB99-0BEB-2399A8E3C9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103151" y="7548047"/>
              <a:ext cx="15008509" cy="15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87219C3-DFCC-97C6-F51D-ADF42BA2527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-6804" y="145492"/>
              <a:ext cx="10706526" cy="15008509"/>
              <a:chOff x="-6804" y="145492"/>
              <a:chExt cx="10706526" cy="15008509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853D8E1-BF51-D069-7EB9-CB338376607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870" y="15018835"/>
                <a:ext cx="10672852" cy="135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E707CAB-810F-9D89-C864-C0721B694EE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-7431391" y="7570079"/>
                <a:ext cx="15008509" cy="159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3865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242</Words>
  <Application>Microsoft Macintosh PowerPoint</Application>
  <PresentationFormat>Custom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HELVETICA NEUE LT 97 BLACK COND</vt:lpstr>
      <vt:lpstr>HELVETICA NEUE LT 77 BOLD CONDE</vt:lpstr>
      <vt:lpstr>Aptos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17</cp:revision>
  <dcterms:created xsi:type="dcterms:W3CDTF">2025-05-09T03:09:13Z</dcterms:created>
  <dcterms:modified xsi:type="dcterms:W3CDTF">2025-05-28T14:36:40Z</dcterms:modified>
</cp:coreProperties>
</file>