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71" r:id="rId2"/>
    <p:sldId id="275" r:id="rId3"/>
    <p:sldId id="276" r:id="rId4"/>
    <p:sldId id="277" r:id="rId5"/>
    <p:sldId id="278" r:id="rId6"/>
    <p:sldId id="279" r:id="rId7"/>
    <p:sldId id="259" r:id="rId8"/>
    <p:sldId id="268" r:id="rId9"/>
    <p:sldId id="269" r:id="rId10"/>
    <p:sldId id="270" r:id="rId11"/>
    <p:sldId id="266" r:id="rId12"/>
    <p:sldId id="267" r:id="rId13"/>
  </p:sldIdLst>
  <p:sldSz cx="10691813" cy="7559675"/>
  <p:notesSz cx="6858000" cy="9144000"/>
  <p:embeddedFontLst>
    <p:embeddedFont>
      <p:font typeface="HELVETICA NEUE LT 55 ROMAN" panose="02000503000000000000" pitchFamily="2" charset="0"/>
      <p:regular r:id="rId14"/>
    </p:embeddedFont>
    <p:embeddedFont>
      <p:font typeface="HELVETICA NEUE LT 77 BOLD CONDE" panose="02000503000000000000" pitchFamily="2" charset="0"/>
      <p:bold r:id="rId15"/>
    </p:embeddedFont>
    <p:embeddedFont>
      <p:font typeface="HELVETICA NEUE LT 97 BLACK COND" panose="02000503000000000000" pitchFamily="2" charset="0"/>
      <p:bold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71"/>
    <p:restoredTop sz="94676"/>
  </p:normalViewPr>
  <p:slideViewPr>
    <p:cSldViewPr snapToGrid="0">
      <p:cViewPr varScale="1">
        <p:scale>
          <a:sx n="82" d="100"/>
          <a:sy n="82" d="100"/>
        </p:scale>
        <p:origin x="152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1203E2E-E7F2-4BA2-16C3-6BFA46C32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393546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29EC9C1D-F9B0-BDC1-D934-C1FC69665F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8267" y="0"/>
            <a:ext cx="3393546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2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6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02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13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3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1203E2E-E7F2-4BA2-16C3-6BFA46C32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393546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29EC9C1D-F9B0-BDC1-D934-C1FC69665F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8267" y="0"/>
            <a:ext cx="3393546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BAD0FF72-CDF1-88FB-B0B9-5B946168B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49133" y="-1"/>
            <a:ext cx="3393546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0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7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4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08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9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8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6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4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080062-986D-094E-AE67-E47FAF02BBCD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1F8485-74EB-C14E-B2A8-8A294849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7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42FC903-3CBA-BF32-AC03-E1191DD47D4F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2BC09A-82CC-48D4-C97B-05135E83E3EC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 descr="A black and blue sign with text&#10;&#10;AI-generated content may be incorrect.">
            <a:extLst>
              <a:ext uri="{FF2B5EF4-FFF2-40B4-BE49-F238E27FC236}">
                <a16:creationId xmlns:a16="http://schemas.microsoft.com/office/drawing/2014/main" id="{C541238B-7596-175E-5A04-E4A20861898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19" r="2319"/>
          <a:stretch>
            <a:fillRect/>
          </a:stretch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69505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F7F91-9983-6A0C-A296-3A55E567E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98BAD-F11F-7A08-55F2-CD2E1E0ABE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298267" y="91480"/>
            <a:ext cx="3393546" cy="6432684"/>
          </a:xfrm>
        </p:spPr>
        <p:txBody>
          <a:bodyPr/>
          <a:lstStyle/>
          <a:p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807BEC-BBC2-3B33-B10D-1C06167D06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rcRect l="-950" t="13796" r="950" b="-45"/>
          <a:stretch/>
        </p:blipFill>
        <p:spPr>
          <a:xfrm>
            <a:off x="7129330" y="1035511"/>
            <a:ext cx="3556000" cy="6517418"/>
          </a:xfrm>
          <a:prstGeom prst="rect">
            <a:avLst/>
          </a:prstGeom>
        </p:spPr>
      </p:pic>
      <p:pic>
        <p:nvPicPr>
          <p:cNvPr id="39" name="Picture 3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B0C47E8-9A1C-28C5-E013-EEF287277F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920" t="73664" b="20285"/>
          <a:stretch/>
        </p:blipFill>
        <p:spPr>
          <a:xfrm>
            <a:off x="7499192" y="6139802"/>
            <a:ext cx="3025435" cy="457201"/>
          </a:xfrm>
          <a:prstGeom prst="rect">
            <a:avLst/>
          </a:prstGeom>
        </p:spPr>
      </p:pic>
      <p:grpSp>
        <p:nvGrpSpPr>
          <p:cNvPr id="9" name="object 3">
            <a:extLst>
              <a:ext uri="{FF2B5EF4-FFF2-40B4-BE49-F238E27FC236}">
                <a16:creationId xmlns:a16="http://schemas.microsoft.com/office/drawing/2014/main" id="{61657EEB-BFE5-8DD4-E4D6-0930BEEC2AF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37752" y="-3212"/>
            <a:ext cx="3564254" cy="7560309"/>
            <a:chOff x="0" y="-185"/>
            <a:chExt cx="3564254" cy="7560309"/>
          </a:xfrm>
        </p:grpSpPr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AF18EA99-7EA7-86BF-CA59-F6DC72CEAEE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0FBF55ED-9816-4BCD-10E5-44FD0E43DD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FA1CEE8-DA7C-2241-1DEB-6A5B2E1721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84616" y="156597"/>
            <a:ext cx="3308930" cy="728465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E7223E13-997E-C876-371E-D93C686E229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2465" y="-185"/>
            <a:ext cx="3564254" cy="7560309"/>
            <a:chOff x="0" y="-185"/>
            <a:chExt cx="3564254" cy="7560309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01F7D2AD-D444-8B88-1285-89AEC6BCE2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65414B16-2D59-EB4C-09EA-281070B960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3">
            <a:extLst>
              <a:ext uri="{FF2B5EF4-FFF2-40B4-BE49-F238E27FC236}">
                <a16:creationId xmlns:a16="http://schemas.microsoft.com/office/drawing/2014/main" id="{F5599C53-4221-5E7F-6790-B18D17F7E6D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908" y="4391025"/>
            <a:ext cx="3267457" cy="3177993"/>
          </a:xfrm>
          <a:prstGeom prst="rect">
            <a:avLst/>
          </a:prstGeom>
        </p:spPr>
      </p:pic>
      <p:sp>
        <p:nvSpPr>
          <p:cNvPr id="15" name="object 4">
            <a:extLst>
              <a:ext uri="{FF2B5EF4-FFF2-40B4-BE49-F238E27FC236}">
                <a16:creationId xmlns:a16="http://schemas.microsoft.com/office/drawing/2014/main" id="{DD20D0D4-07E7-760B-F604-2FC0FFC520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29" y="7247844"/>
            <a:ext cx="3486150" cy="339725"/>
          </a:xfrm>
          <a:custGeom>
            <a:avLst/>
            <a:gdLst/>
            <a:ahLst/>
            <a:cxnLst/>
            <a:rect l="l" t="t" r="r" b="b"/>
            <a:pathLst>
              <a:path w="3486150" h="339725">
                <a:moveTo>
                  <a:pt x="332117" y="339572"/>
                </a:moveTo>
                <a:lnTo>
                  <a:pt x="0" y="0"/>
                </a:lnTo>
                <a:lnTo>
                  <a:pt x="0" y="339572"/>
                </a:lnTo>
                <a:lnTo>
                  <a:pt x="332117" y="339572"/>
                </a:lnTo>
                <a:close/>
              </a:path>
              <a:path w="3486150" h="339725">
                <a:moveTo>
                  <a:pt x="3485642" y="0"/>
                </a:moveTo>
                <a:lnTo>
                  <a:pt x="3153537" y="339572"/>
                </a:lnTo>
                <a:lnTo>
                  <a:pt x="3485642" y="339572"/>
                </a:lnTo>
                <a:lnTo>
                  <a:pt x="3485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8B8E075C-1B61-9035-F2CA-A1345D2AE5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901" y="96962"/>
            <a:ext cx="3386454" cy="7382509"/>
          </a:xfrm>
          <a:custGeom>
            <a:avLst/>
            <a:gdLst/>
            <a:ahLst/>
            <a:cxnLst/>
            <a:rect l="l" t="t" r="r" b="b"/>
            <a:pathLst>
              <a:path w="3386454" h="7382509">
                <a:moveTo>
                  <a:pt x="199097" y="0"/>
                </a:moveTo>
                <a:lnTo>
                  <a:pt x="153503" y="5267"/>
                </a:lnTo>
                <a:lnTo>
                  <a:pt x="111618" y="20268"/>
                </a:lnTo>
                <a:lnTo>
                  <a:pt x="74647" y="43796"/>
                </a:lnTo>
                <a:lnTo>
                  <a:pt x="43796" y="74647"/>
                </a:lnTo>
                <a:lnTo>
                  <a:pt x="20268" y="111618"/>
                </a:lnTo>
                <a:lnTo>
                  <a:pt x="5267" y="153503"/>
                </a:lnTo>
                <a:lnTo>
                  <a:pt x="0" y="199097"/>
                </a:lnTo>
                <a:lnTo>
                  <a:pt x="0" y="7183094"/>
                </a:lnTo>
                <a:lnTo>
                  <a:pt x="5267" y="7228693"/>
                </a:lnTo>
                <a:lnTo>
                  <a:pt x="20268" y="7270582"/>
                </a:lnTo>
                <a:lnTo>
                  <a:pt x="43796" y="7307554"/>
                </a:lnTo>
                <a:lnTo>
                  <a:pt x="74647" y="7338407"/>
                </a:lnTo>
                <a:lnTo>
                  <a:pt x="111618" y="7361936"/>
                </a:lnTo>
                <a:lnTo>
                  <a:pt x="153503" y="7376937"/>
                </a:lnTo>
                <a:lnTo>
                  <a:pt x="199097" y="7382205"/>
                </a:lnTo>
                <a:lnTo>
                  <a:pt x="3187103" y="7382205"/>
                </a:lnTo>
                <a:lnTo>
                  <a:pt x="3232697" y="7376937"/>
                </a:lnTo>
                <a:lnTo>
                  <a:pt x="3274582" y="7361936"/>
                </a:lnTo>
                <a:lnTo>
                  <a:pt x="3311553" y="7338407"/>
                </a:lnTo>
                <a:lnTo>
                  <a:pt x="3342404" y="7307554"/>
                </a:lnTo>
                <a:lnTo>
                  <a:pt x="3365932" y="7270582"/>
                </a:lnTo>
                <a:lnTo>
                  <a:pt x="3380933" y="7228693"/>
                </a:lnTo>
                <a:lnTo>
                  <a:pt x="3386201" y="7183094"/>
                </a:lnTo>
                <a:lnTo>
                  <a:pt x="3386201" y="199097"/>
                </a:lnTo>
                <a:lnTo>
                  <a:pt x="3380933" y="153503"/>
                </a:lnTo>
                <a:lnTo>
                  <a:pt x="3365932" y="111618"/>
                </a:lnTo>
                <a:lnTo>
                  <a:pt x="3342404" y="74647"/>
                </a:lnTo>
                <a:lnTo>
                  <a:pt x="3311553" y="43796"/>
                </a:lnTo>
                <a:lnTo>
                  <a:pt x="3274582" y="20268"/>
                </a:lnTo>
                <a:lnTo>
                  <a:pt x="3232697" y="5267"/>
                </a:lnTo>
                <a:lnTo>
                  <a:pt x="3187103" y="0"/>
                </a:lnTo>
                <a:lnTo>
                  <a:pt x="199097" y="0"/>
                </a:lnTo>
                <a:close/>
              </a:path>
            </a:pathLst>
          </a:custGeom>
          <a:ln w="177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12A7DC6-5733-EAA7-7814-E2A259994DAA}"/>
              </a:ext>
            </a:extLst>
          </p:cNvPr>
          <p:cNvSpPr/>
          <p:nvPr/>
        </p:nvSpPr>
        <p:spPr>
          <a:xfrm>
            <a:off x="4468981" y="3102963"/>
            <a:ext cx="1753850" cy="178383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10A9DF-C13C-6111-45F5-37AB784F421A}"/>
              </a:ext>
            </a:extLst>
          </p:cNvPr>
          <p:cNvSpPr txBox="1"/>
          <p:nvPr/>
        </p:nvSpPr>
        <p:spPr>
          <a:xfrm>
            <a:off x="4335985" y="1858779"/>
            <a:ext cx="1945850" cy="81984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  <a:latin typeface="HELVETICA NEUE LT 97 BLACK COND" panose="02000503000000000000" pitchFamily="2" charset="0"/>
              </a:rPr>
              <a:t>LOREM IPSUM DOLAR SETOR ETC ETC</a:t>
            </a:r>
          </a:p>
        </p:txBody>
      </p:sp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12034D3F-62E6-E7D1-0044-D5C87094C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506" y="6161889"/>
            <a:ext cx="2590800" cy="47045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7F14CBE-59A8-B046-59A2-B4B6E35F98A9}"/>
              </a:ext>
            </a:extLst>
          </p:cNvPr>
          <p:cNvSpPr txBox="1"/>
          <p:nvPr/>
        </p:nvSpPr>
        <p:spPr>
          <a:xfrm>
            <a:off x="309951" y="6057659"/>
            <a:ext cx="2664917" cy="982944"/>
          </a:xfrm>
          <a:prstGeom prst="rect">
            <a:avLst/>
          </a:prstGeom>
          <a:noFill/>
        </p:spPr>
        <p:txBody>
          <a:bodyPr wrap="square" lIns="180000" tIns="0" rIns="0" bIns="72000" rtlCol="0" anchor="ctr" anchorCtr="0">
            <a:normAutofit lnSpcReduction="10000"/>
          </a:bodyPr>
          <a:lstStyle/>
          <a:p>
            <a:pPr algn="r">
              <a:lnSpc>
                <a:spcPct val="80000"/>
              </a:lnSpc>
            </a:pPr>
            <a:r>
              <a:rPr lang="en-US" sz="4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GOES HERE</a:t>
            </a:r>
          </a:p>
        </p:txBody>
      </p:sp>
      <p:pic>
        <p:nvPicPr>
          <p:cNvPr id="27" name="Picture 2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ABC0631-2C88-8EB1-4A3C-7B6CEA58995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6"/>
          <a:srcRect b="82360"/>
          <a:stretch/>
        </p:blipFill>
        <p:spPr>
          <a:xfrm>
            <a:off x="7129330" y="-3573"/>
            <a:ext cx="3556000" cy="1332943"/>
          </a:xfrm>
          <a:prstGeom prst="rect">
            <a:avLst/>
          </a:prstGeom>
        </p:spPr>
      </p:pic>
      <p:grpSp>
        <p:nvGrpSpPr>
          <p:cNvPr id="28" name="object 3">
            <a:extLst>
              <a:ext uri="{FF2B5EF4-FFF2-40B4-BE49-F238E27FC236}">
                <a16:creationId xmlns:a16="http://schemas.microsoft.com/office/drawing/2014/main" id="{DDECC5A2-7B79-2696-FDB4-64F767129B0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25361" y="-5345"/>
            <a:ext cx="3564254" cy="7560309"/>
            <a:chOff x="0" y="-185"/>
            <a:chExt cx="3564254" cy="7560309"/>
          </a:xfrm>
        </p:grpSpPr>
        <p:sp>
          <p:nvSpPr>
            <p:cNvPr id="29" name="object 4">
              <a:extLst>
                <a:ext uri="{FF2B5EF4-FFF2-40B4-BE49-F238E27FC236}">
                  <a16:creationId xmlns:a16="http://schemas.microsoft.com/office/drawing/2014/main" id="{FF3DB522-7E9E-EF32-0602-8401BBA6E3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5">
              <a:extLst>
                <a:ext uri="{FF2B5EF4-FFF2-40B4-BE49-F238E27FC236}">
                  <a16:creationId xmlns:a16="http://schemas.microsoft.com/office/drawing/2014/main" id="{AB51D75B-1F5F-44DC-7109-CABF293E53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1546A87-D497-2D65-E126-69D3430234A1}"/>
              </a:ext>
            </a:extLst>
          </p:cNvPr>
          <p:cNvSpPr txBox="1">
            <a:spLocks/>
          </p:cNvSpPr>
          <p:nvPr/>
        </p:nvSpPr>
        <p:spPr>
          <a:xfrm>
            <a:off x="8907330" y="5104806"/>
            <a:ext cx="1282503" cy="976186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2400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  <a:t>HEADING TEXT CAN GO HERE!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CB7852-4E3D-FBA2-0AE5-A901656602E7}"/>
              </a:ext>
            </a:extLst>
          </p:cNvPr>
          <p:cNvSpPr txBox="1"/>
          <p:nvPr/>
        </p:nvSpPr>
        <p:spPr>
          <a:xfrm>
            <a:off x="7637181" y="6246233"/>
            <a:ext cx="2569663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400" b="1" i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SUB HEADING TEXT GOES HERE!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8E12B6-D542-574D-B0F0-1109F3B0C99F}"/>
              </a:ext>
            </a:extLst>
          </p:cNvPr>
          <p:cNvSpPr txBox="1"/>
          <p:nvPr/>
        </p:nvSpPr>
        <p:spPr>
          <a:xfrm>
            <a:off x="8636624" y="6740228"/>
            <a:ext cx="1553209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400" b="1" i="1" dirty="0">
                <a:solidFill>
                  <a:srgbClr val="CD202E"/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pic>
        <p:nvPicPr>
          <p:cNvPr id="4" name="Picture 3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C330FE66-EE25-4CEE-2B05-A40C894BC2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6309" y="3286898"/>
            <a:ext cx="1428501" cy="142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11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731E0-D262-C04E-C4B6-483245107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10D1AC-F062-3A06-AF8B-C2B2EDD77C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1"/>
            <a:ext cx="3600000" cy="467359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CAC5EB-3597-8796-CA19-3F4CF0B4CB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199907" y="1"/>
            <a:ext cx="3491999" cy="4673598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ADEC230-0E63-1715-48E6-0721775BDE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/>
          </p:nvPr>
        </p:nvSpPr>
        <p:spPr>
          <a:xfrm>
            <a:off x="3599907" y="1"/>
            <a:ext cx="3600000" cy="4673600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A169050-7FAC-BD08-7801-6B58C3B6FD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00"/>
            <a:ext cx="3599907" cy="4384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0F4FD2-2387-195B-DB37-30EEBC68EDF5}"/>
              </a:ext>
            </a:extLst>
          </p:cNvPr>
          <p:cNvSpPr txBox="1"/>
          <p:nvPr/>
        </p:nvSpPr>
        <p:spPr>
          <a:xfrm>
            <a:off x="509383" y="3344410"/>
            <a:ext cx="2668364" cy="3737064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endParaRPr lang="en-US" sz="1200" dirty="0">
              <a:solidFill>
                <a:schemeClr val="bg1"/>
              </a:solidFill>
              <a:latin typeface="HELVETICA NEUE LT 55 ROMAN" panose="020005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79ED0A-33FF-53AD-F838-D44DCB1B7E2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3599953" y="3344410"/>
            <a:ext cx="3599907" cy="4215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E822F0-BC9F-B5A1-C155-45B84559C4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7199908" y="3344410"/>
            <a:ext cx="3491906" cy="4215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16128A-28C5-1673-E943-18D5684BA423}"/>
              </a:ext>
            </a:extLst>
          </p:cNvPr>
          <p:cNvSpPr txBox="1"/>
          <p:nvPr/>
        </p:nvSpPr>
        <p:spPr>
          <a:xfrm>
            <a:off x="7665678" y="3344408"/>
            <a:ext cx="2668364" cy="384501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endParaRPr lang="en-US" sz="1200" dirty="0">
              <a:solidFill>
                <a:schemeClr val="bg1"/>
              </a:solidFill>
              <a:latin typeface="HELVETICA NEUE LT 55 ROMAN" panose="02000503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149EF-2D2C-1C32-C453-68288C67DA1C}"/>
              </a:ext>
            </a:extLst>
          </p:cNvPr>
          <p:cNvSpPr txBox="1"/>
          <p:nvPr/>
        </p:nvSpPr>
        <p:spPr>
          <a:xfrm>
            <a:off x="4173679" y="3344410"/>
            <a:ext cx="2668364" cy="3858984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rgbClr val="C00000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latin typeface="HELVETICA NEUE LT 97 BLACK COND" panose="02000503000000000000" pitchFamily="2" charset="0"/>
              </a:rPr>
            </a:br>
            <a:br>
              <a:rPr lang="en-US" sz="2000" b="1" i="1" dirty="0">
                <a:latin typeface="HELVETICA NEUE LT 97 BLACK COND" panose="02000503000000000000" pitchFamily="2" charset="0"/>
              </a:rPr>
            </a:br>
            <a:r>
              <a:rPr lang="en-US" sz="1200" dirty="0"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latin typeface="HELVETICA NEUE LT 55 ROMAN" panose="02000503000000000000" pitchFamily="2" charset="0"/>
              </a:rPr>
            </a:br>
            <a:br>
              <a:rPr lang="en-US" sz="1200" dirty="0">
                <a:latin typeface="HELVETICA NEUE LT 55 ROMAN" panose="02000503000000000000" pitchFamily="2" charset="0"/>
              </a:rPr>
            </a:br>
            <a:r>
              <a:rPr lang="en-US" sz="1200" dirty="0"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endParaRPr lang="en-US" sz="1200" dirty="0">
              <a:latin typeface="HELVETICA NEUE LT 55 ROMAN" panose="02000503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8584F3-E9FB-7FD1-CAD6-D35F2BC5DA0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0691813" cy="7559675"/>
            <a:chOff x="0" y="0"/>
            <a:chExt cx="10691813" cy="7559675"/>
          </a:xfrm>
        </p:grpSpPr>
        <p:sp>
          <p:nvSpPr>
            <p:cNvPr id="5" name="object 6">
              <a:extLst>
                <a:ext uri="{FF2B5EF4-FFF2-40B4-BE49-F238E27FC236}">
                  <a16:creationId xmlns:a16="http://schemas.microsoft.com/office/drawing/2014/main" id="{47304319-AD9C-8457-C63E-6D39504FBA2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906"/>
              <a:ext cx="10514330" cy="7382509"/>
            </a:xfrm>
            <a:custGeom>
              <a:avLst/>
              <a:gdLst/>
              <a:ahLst/>
              <a:cxnLst/>
              <a:rect l="l" t="t" r="r" b="b"/>
              <a:pathLst>
                <a:path w="10514330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10315105" y="7382205"/>
                  </a:lnTo>
                  <a:lnTo>
                    <a:pt x="10360699" y="7376937"/>
                  </a:lnTo>
                  <a:lnTo>
                    <a:pt x="10402584" y="7361936"/>
                  </a:lnTo>
                  <a:lnTo>
                    <a:pt x="10439555" y="7338407"/>
                  </a:lnTo>
                  <a:lnTo>
                    <a:pt x="10470406" y="7307554"/>
                  </a:lnTo>
                  <a:lnTo>
                    <a:pt x="10493934" y="7270582"/>
                  </a:lnTo>
                  <a:lnTo>
                    <a:pt x="10508935" y="7228693"/>
                  </a:lnTo>
                  <a:lnTo>
                    <a:pt x="10514203" y="7183094"/>
                  </a:lnTo>
                  <a:lnTo>
                    <a:pt x="10514203" y="199097"/>
                  </a:lnTo>
                  <a:lnTo>
                    <a:pt x="10508935" y="153503"/>
                  </a:lnTo>
                  <a:lnTo>
                    <a:pt x="10493934" y="111618"/>
                  </a:lnTo>
                  <a:lnTo>
                    <a:pt x="10470406" y="74647"/>
                  </a:lnTo>
                  <a:lnTo>
                    <a:pt x="10439555" y="43796"/>
                  </a:lnTo>
                  <a:lnTo>
                    <a:pt x="10402584" y="20268"/>
                  </a:lnTo>
                  <a:lnTo>
                    <a:pt x="10360699" y="5267"/>
                  </a:lnTo>
                  <a:lnTo>
                    <a:pt x="10315105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17A9625D-E151-538B-47BA-D739282829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0" y="0"/>
              <a:ext cx="10690225" cy="390525"/>
            </a:xfrm>
            <a:custGeom>
              <a:avLst/>
              <a:gdLst/>
              <a:ahLst/>
              <a:cxnLst/>
              <a:rect l="l" t="t" r="r" b="b"/>
              <a:pathLst>
                <a:path w="10690225" h="390525">
                  <a:moveTo>
                    <a:pt x="389953" y="389940"/>
                  </a:moveTo>
                  <a:lnTo>
                    <a:pt x="0" y="0"/>
                  </a:lnTo>
                  <a:lnTo>
                    <a:pt x="0" y="389940"/>
                  </a:lnTo>
                  <a:lnTo>
                    <a:pt x="389953" y="389940"/>
                  </a:lnTo>
                  <a:close/>
                </a:path>
                <a:path w="10690225" h="390525">
                  <a:moveTo>
                    <a:pt x="10689641" y="0"/>
                  </a:moveTo>
                  <a:lnTo>
                    <a:pt x="10299687" y="389940"/>
                  </a:lnTo>
                  <a:lnTo>
                    <a:pt x="10689641" y="389940"/>
                  </a:lnTo>
                  <a:lnTo>
                    <a:pt x="106896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2D4DD5FD-BF90-B0C9-B823-489D18DFB15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8" y="7169150"/>
              <a:ext cx="10690225" cy="390525"/>
            </a:xfrm>
            <a:custGeom>
              <a:avLst/>
              <a:gdLst/>
              <a:ahLst/>
              <a:cxnLst/>
              <a:rect l="l" t="t" r="r" b="b"/>
              <a:pathLst>
                <a:path w="10690225" h="390525">
                  <a:moveTo>
                    <a:pt x="389953" y="389940"/>
                  </a:moveTo>
                  <a:lnTo>
                    <a:pt x="0" y="0"/>
                  </a:lnTo>
                  <a:lnTo>
                    <a:pt x="0" y="389940"/>
                  </a:lnTo>
                  <a:lnTo>
                    <a:pt x="389953" y="389940"/>
                  </a:lnTo>
                  <a:close/>
                </a:path>
                <a:path w="10690225" h="390525">
                  <a:moveTo>
                    <a:pt x="10689641" y="0"/>
                  </a:moveTo>
                  <a:lnTo>
                    <a:pt x="10299687" y="389940"/>
                  </a:lnTo>
                  <a:lnTo>
                    <a:pt x="10689641" y="389940"/>
                  </a:lnTo>
                  <a:lnTo>
                    <a:pt x="106896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54713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B78CD-F04D-122E-3CDD-CF7BF7C9B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E80A4D0-B1F9-CFF0-8731-B12982E949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1"/>
            <a:ext cx="3600000" cy="46735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DBC88C-BA70-640A-98BA-364B9AFC88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199907" y="1"/>
            <a:ext cx="3491999" cy="4673598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23F7FB-249E-DAE6-98D1-24D924F08B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/>
          </p:nvPr>
        </p:nvSpPr>
        <p:spPr>
          <a:xfrm>
            <a:off x="3599907" y="3103306"/>
            <a:ext cx="3600000" cy="4384675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4CA9C8E-1D73-187B-ED76-5074B9B42D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00"/>
            <a:ext cx="3599907" cy="4384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B62651-A075-315E-78C5-D07A30681236}"/>
              </a:ext>
            </a:extLst>
          </p:cNvPr>
          <p:cNvSpPr txBox="1">
            <a:spLocks/>
          </p:cNvSpPr>
          <p:nvPr/>
        </p:nvSpPr>
        <p:spPr>
          <a:xfrm>
            <a:off x="509383" y="3344410"/>
            <a:ext cx="2668364" cy="3737064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endParaRPr lang="en-US" sz="1200" dirty="0">
              <a:solidFill>
                <a:schemeClr val="bg1"/>
              </a:solidFill>
              <a:latin typeface="HELVETICA NEUE LT 55 ROMAN" panose="020005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B202A7-C752-6E70-79DB-7FE05B7996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 rot="10800000">
            <a:off x="3599953" y="88260"/>
            <a:ext cx="3599907" cy="4215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CC8A68-7C62-A59B-BE13-DA3D2754C1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7199908" y="3344410"/>
            <a:ext cx="3491906" cy="4215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06C29D-D6DC-863E-1398-445BB44F7FCA}"/>
              </a:ext>
            </a:extLst>
          </p:cNvPr>
          <p:cNvSpPr txBox="1">
            <a:spLocks/>
          </p:cNvSpPr>
          <p:nvPr/>
        </p:nvSpPr>
        <p:spPr>
          <a:xfrm>
            <a:off x="7665678" y="3344408"/>
            <a:ext cx="2668364" cy="384501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b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b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</a:b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HELVETICA NEUE LT 55 ROMAN" panose="02000503000000000000" pitchFamily="2" charset="0"/>
              </a:rPr>
              <a:t>setor</a:t>
            </a:r>
            <a:endParaRPr lang="en-US" sz="1200" dirty="0">
              <a:solidFill>
                <a:schemeClr val="bg1"/>
              </a:solidFill>
              <a:latin typeface="HELVETICA NEUE LT 55 ROMAN" panose="02000503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88B1DD-F1E6-44DC-C239-0BF5775D6121}"/>
              </a:ext>
            </a:extLst>
          </p:cNvPr>
          <p:cNvSpPr txBox="1">
            <a:spLocks/>
          </p:cNvSpPr>
          <p:nvPr/>
        </p:nvSpPr>
        <p:spPr>
          <a:xfrm>
            <a:off x="4173679" y="266401"/>
            <a:ext cx="2668364" cy="3858984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2000" b="1" i="1" dirty="0">
                <a:solidFill>
                  <a:srgbClr val="C00000"/>
                </a:solidFill>
                <a:latin typeface="HELVETICA NEUE LT 97 BLACK COND" panose="02000503000000000000" pitchFamily="2" charset="0"/>
              </a:rPr>
              <a:t>LOREM IPSUM DOLAR SETOR ETC ETC</a:t>
            </a:r>
            <a:br>
              <a:rPr lang="en-US" sz="2000" b="1" i="1" dirty="0">
                <a:latin typeface="HELVETICA NEUE LT 97 BLACK COND" panose="02000503000000000000" pitchFamily="2" charset="0"/>
              </a:rPr>
            </a:br>
            <a:br>
              <a:rPr lang="en-US" sz="2000" b="1" i="1" dirty="0">
                <a:latin typeface="HELVETICA NEUE LT 97 BLACK COND" panose="02000503000000000000" pitchFamily="2" charset="0"/>
              </a:rPr>
            </a:br>
            <a:r>
              <a:rPr lang="en-US" sz="1200" dirty="0"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br>
              <a:rPr lang="en-US" sz="1200" dirty="0">
                <a:latin typeface="HELVETICA NEUE LT 55 ROMAN" panose="02000503000000000000" pitchFamily="2" charset="0"/>
              </a:rPr>
            </a:br>
            <a:br>
              <a:rPr lang="en-US" sz="1200" dirty="0">
                <a:latin typeface="HELVETICA NEUE LT 55 ROMAN" panose="02000503000000000000" pitchFamily="2" charset="0"/>
              </a:rPr>
            </a:br>
            <a:r>
              <a:rPr lang="en-US" sz="1200" dirty="0">
                <a:latin typeface="HELVETICA NEUE LT 55 ROMAN" panose="02000503000000000000" pitchFamily="2" charset="0"/>
              </a:rPr>
              <a:t>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r>
              <a:rPr lang="en-US" sz="1200" dirty="0">
                <a:latin typeface="HELVETICA NEUE LT 55 ROMAN" panose="02000503000000000000" pitchFamily="2" charset="0"/>
              </a:rPr>
              <a:t> lorem Ipsum </a:t>
            </a:r>
            <a:r>
              <a:rPr lang="en-US" sz="1200" dirty="0" err="1">
                <a:latin typeface="HELVETICA NEUE LT 55 ROMAN" panose="02000503000000000000" pitchFamily="2" charset="0"/>
              </a:rPr>
              <a:t>dolar</a:t>
            </a:r>
            <a:r>
              <a:rPr lang="en-US" sz="1200" dirty="0">
                <a:latin typeface="HELVETICA NEUE LT 55 ROMAN" panose="02000503000000000000" pitchFamily="2" charset="0"/>
              </a:rPr>
              <a:t> </a:t>
            </a:r>
            <a:r>
              <a:rPr lang="en-US" sz="1200" dirty="0" err="1">
                <a:latin typeface="HELVETICA NEUE LT 55 ROMAN" panose="02000503000000000000" pitchFamily="2" charset="0"/>
              </a:rPr>
              <a:t>setor</a:t>
            </a:r>
            <a:endParaRPr lang="en-US" sz="1200" dirty="0">
              <a:latin typeface="HELVETICA NEUE LT 55 ROMAN" panose="02000503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B704A0-5D57-9960-D2AC-4989A92ED6D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0691813" cy="7559675"/>
            <a:chOff x="0" y="0"/>
            <a:chExt cx="10691813" cy="7559675"/>
          </a:xfrm>
        </p:grpSpPr>
        <p:sp>
          <p:nvSpPr>
            <p:cNvPr id="5" name="object 6">
              <a:extLst>
                <a:ext uri="{FF2B5EF4-FFF2-40B4-BE49-F238E27FC236}">
                  <a16:creationId xmlns:a16="http://schemas.microsoft.com/office/drawing/2014/main" id="{359C2DF4-DA92-171E-A4A2-8CABAE9C8D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906"/>
              <a:ext cx="10514330" cy="7382509"/>
            </a:xfrm>
            <a:custGeom>
              <a:avLst/>
              <a:gdLst/>
              <a:ahLst/>
              <a:cxnLst/>
              <a:rect l="l" t="t" r="r" b="b"/>
              <a:pathLst>
                <a:path w="10514330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10315105" y="7382205"/>
                  </a:lnTo>
                  <a:lnTo>
                    <a:pt x="10360699" y="7376937"/>
                  </a:lnTo>
                  <a:lnTo>
                    <a:pt x="10402584" y="7361936"/>
                  </a:lnTo>
                  <a:lnTo>
                    <a:pt x="10439555" y="7338407"/>
                  </a:lnTo>
                  <a:lnTo>
                    <a:pt x="10470406" y="7307554"/>
                  </a:lnTo>
                  <a:lnTo>
                    <a:pt x="10493934" y="7270582"/>
                  </a:lnTo>
                  <a:lnTo>
                    <a:pt x="10508935" y="7228693"/>
                  </a:lnTo>
                  <a:lnTo>
                    <a:pt x="10514203" y="7183094"/>
                  </a:lnTo>
                  <a:lnTo>
                    <a:pt x="10514203" y="199097"/>
                  </a:lnTo>
                  <a:lnTo>
                    <a:pt x="10508935" y="153503"/>
                  </a:lnTo>
                  <a:lnTo>
                    <a:pt x="10493934" y="111618"/>
                  </a:lnTo>
                  <a:lnTo>
                    <a:pt x="10470406" y="74647"/>
                  </a:lnTo>
                  <a:lnTo>
                    <a:pt x="10439555" y="43796"/>
                  </a:lnTo>
                  <a:lnTo>
                    <a:pt x="10402584" y="20268"/>
                  </a:lnTo>
                  <a:lnTo>
                    <a:pt x="10360699" y="5267"/>
                  </a:lnTo>
                  <a:lnTo>
                    <a:pt x="10315105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18D5AEC5-56BB-9FD5-E554-B521FDFBFEF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0" y="0"/>
              <a:ext cx="10690225" cy="390525"/>
            </a:xfrm>
            <a:custGeom>
              <a:avLst/>
              <a:gdLst/>
              <a:ahLst/>
              <a:cxnLst/>
              <a:rect l="l" t="t" r="r" b="b"/>
              <a:pathLst>
                <a:path w="10690225" h="390525">
                  <a:moveTo>
                    <a:pt x="389953" y="389940"/>
                  </a:moveTo>
                  <a:lnTo>
                    <a:pt x="0" y="0"/>
                  </a:lnTo>
                  <a:lnTo>
                    <a:pt x="0" y="389940"/>
                  </a:lnTo>
                  <a:lnTo>
                    <a:pt x="389953" y="389940"/>
                  </a:lnTo>
                  <a:close/>
                </a:path>
                <a:path w="10690225" h="390525">
                  <a:moveTo>
                    <a:pt x="10689641" y="0"/>
                  </a:moveTo>
                  <a:lnTo>
                    <a:pt x="10299687" y="389940"/>
                  </a:lnTo>
                  <a:lnTo>
                    <a:pt x="10689641" y="389940"/>
                  </a:lnTo>
                  <a:lnTo>
                    <a:pt x="106896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DBFBF711-E9FD-978E-4594-5C79311A2E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8" y="7169150"/>
              <a:ext cx="10690225" cy="390525"/>
            </a:xfrm>
            <a:custGeom>
              <a:avLst/>
              <a:gdLst/>
              <a:ahLst/>
              <a:cxnLst/>
              <a:rect l="l" t="t" r="r" b="b"/>
              <a:pathLst>
                <a:path w="10690225" h="390525">
                  <a:moveTo>
                    <a:pt x="389953" y="389940"/>
                  </a:moveTo>
                  <a:lnTo>
                    <a:pt x="0" y="0"/>
                  </a:lnTo>
                  <a:lnTo>
                    <a:pt x="0" y="389940"/>
                  </a:lnTo>
                  <a:lnTo>
                    <a:pt x="389953" y="389940"/>
                  </a:lnTo>
                  <a:close/>
                </a:path>
                <a:path w="10690225" h="390525">
                  <a:moveTo>
                    <a:pt x="10689641" y="0"/>
                  </a:moveTo>
                  <a:lnTo>
                    <a:pt x="10299687" y="389940"/>
                  </a:lnTo>
                  <a:lnTo>
                    <a:pt x="10689641" y="389940"/>
                  </a:lnTo>
                  <a:lnTo>
                    <a:pt x="106896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61331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94004-6DA4-5133-E89B-9956E3EEC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7872AF4-E9F5-5E01-70EB-95436425D653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112CA0-7A32-0495-0319-3A398891BF05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84B10A0-A797-DCE3-B646-D88F65E9A8D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04" r="2304"/>
          <a:stretch/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4947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402B9-775B-E1D0-E25F-A582BAD73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364CD6-6409-DD45-F634-AFF299195BC7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0DE541-01A4-0195-7414-2FDD7CC79849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D5C0867-E161-C471-61DB-E6976DC5742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04" r="2304"/>
          <a:stretch/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2514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668AE-E737-FF5F-F0B9-757BED755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500CA7F-6E29-7387-3C7C-6F9C247364A1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8878FD-37C6-15CE-06BD-D69A4915346A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F4C3C09-0EDF-FD5D-2FA6-1031E101A5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04" r="2304"/>
          <a:stretch/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36214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B6B8D-7F41-3E50-2A4D-A5366DB6D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765F41B-A731-CA08-DF18-62CB66DD50F0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14AFE9-56E0-6F68-019B-84CF6FE40E7A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C678C84-D5E7-2C4F-AFA5-D2334A9211F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04" r="2304"/>
          <a:stretch/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3223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CE1AD-E70F-117D-5D2B-529C130C0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BA27B71-10B0-7DB1-332A-7835B67AF5A6}"/>
              </a:ext>
            </a:extLst>
          </p:cNvPr>
          <p:cNvSpPr/>
          <p:nvPr/>
        </p:nvSpPr>
        <p:spPr>
          <a:xfrm>
            <a:off x="-139484" y="-1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0BED67-CFBC-FDFC-B960-5FFC633FCF6B}"/>
              </a:ext>
            </a:extLst>
          </p:cNvPr>
          <p:cNvSpPr/>
          <p:nvPr/>
        </p:nvSpPr>
        <p:spPr>
          <a:xfrm>
            <a:off x="7042679" y="-2"/>
            <a:ext cx="3788618" cy="7559675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A962360-780C-12C7-9C9B-67C9E54B4EC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04" r="2304"/>
          <a:stretch/>
        </p:blipFill>
        <p:spPr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504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93917-DC5F-6D0B-4C8F-122726341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480BC7-F36C-5FE8-4FBD-680E82D0C9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298267" y="88452"/>
            <a:ext cx="3393546" cy="7145215"/>
          </a:xfrm>
        </p:spPr>
        <p:txBody>
          <a:bodyPr/>
          <a:lstStyle/>
          <a:p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3FEC7FF-BC1D-FA2E-69F5-FE7AFE0CD7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l="6693" r="6107" b="12180"/>
          <a:stretch/>
        </p:blipFill>
        <p:spPr>
          <a:xfrm>
            <a:off x="7239298" y="4041212"/>
            <a:ext cx="3325607" cy="34000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BEB9472-ADD3-DD07-4A44-71CAEF448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239" y="6281496"/>
            <a:ext cx="2687407" cy="301795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79F481-5ACD-3ADE-C303-B88001ADCF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84616" y="156597"/>
            <a:ext cx="3308930" cy="728465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69BE6AA-AC86-373E-578E-5C908B501219}"/>
              </a:ext>
            </a:extLst>
          </p:cNvPr>
          <p:cNvPicPr/>
          <p:nvPr/>
        </p:nvPicPr>
        <p:blipFill>
          <a:blip r:embed="rId4"/>
          <a:srcRect b="82360"/>
          <a:stretch/>
        </p:blipFill>
        <p:spPr>
          <a:xfrm>
            <a:off x="7146434" y="1587"/>
            <a:ext cx="3556000" cy="1332943"/>
          </a:xfrm>
          <a:prstGeom prst="rect">
            <a:avLst/>
          </a:prstGeom>
        </p:spPr>
      </p:pic>
      <p:grpSp>
        <p:nvGrpSpPr>
          <p:cNvPr id="6" name="object 3">
            <a:extLst>
              <a:ext uri="{FF2B5EF4-FFF2-40B4-BE49-F238E27FC236}">
                <a16:creationId xmlns:a16="http://schemas.microsoft.com/office/drawing/2014/main" id="{4E878CB9-B485-C030-B8FE-1E80DB7FDD6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2465" y="-185"/>
            <a:ext cx="3564254" cy="7560309"/>
            <a:chOff x="0" y="-185"/>
            <a:chExt cx="3564254" cy="7560309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011104E1-85EB-30F0-88DE-0EF888D4B75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C0559F93-F5F4-DDB6-6DD8-B1094F2265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94DAC8B-ACE4-E0FB-E84E-20B009FDA9EE}"/>
              </a:ext>
            </a:extLst>
          </p:cNvPr>
          <p:cNvSpPr txBox="1"/>
          <p:nvPr/>
        </p:nvSpPr>
        <p:spPr>
          <a:xfrm>
            <a:off x="8526421" y="5160660"/>
            <a:ext cx="1680517" cy="1075038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92500"/>
          </a:bodyPr>
          <a:lstStyle/>
          <a:p>
            <a:pPr algn="r">
              <a:lnSpc>
                <a:spcPct val="80000"/>
              </a:lnSpc>
            </a:pPr>
            <a:r>
              <a:rPr lang="en-US" sz="2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GOES HERE</a:t>
            </a:r>
            <a:br>
              <a:rPr lang="en-US" sz="2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2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3 LINE MAX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6A9D01-59D7-BCCA-2009-38104AC008C3}"/>
              </a:ext>
            </a:extLst>
          </p:cNvPr>
          <p:cNvSpPr txBox="1"/>
          <p:nvPr/>
        </p:nvSpPr>
        <p:spPr>
          <a:xfrm>
            <a:off x="7654285" y="6322825"/>
            <a:ext cx="2569663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200" b="1" i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SUB HEADING TEXT GOES HERE!!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E5A8FD-2ADC-A827-F28C-6B99DBA7EEF8}"/>
              </a:ext>
            </a:extLst>
          </p:cNvPr>
          <p:cNvSpPr txBox="1"/>
          <p:nvPr/>
        </p:nvSpPr>
        <p:spPr>
          <a:xfrm>
            <a:off x="8526421" y="6702139"/>
            <a:ext cx="1553209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400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pic>
        <p:nvPicPr>
          <p:cNvPr id="14" name="object 3">
            <a:extLst>
              <a:ext uri="{FF2B5EF4-FFF2-40B4-BE49-F238E27FC236}">
                <a16:creationId xmlns:a16="http://schemas.microsoft.com/office/drawing/2014/main" id="{CE60A7B2-5C51-BA72-698F-316C55C489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6908" y="4391025"/>
            <a:ext cx="3267457" cy="3177993"/>
          </a:xfrm>
          <a:prstGeom prst="rect">
            <a:avLst/>
          </a:prstGeom>
        </p:spPr>
      </p:pic>
      <p:sp>
        <p:nvSpPr>
          <p:cNvPr id="15" name="object 4">
            <a:extLst>
              <a:ext uri="{FF2B5EF4-FFF2-40B4-BE49-F238E27FC236}">
                <a16:creationId xmlns:a16="http://schemas.microsoft.com/office/drawing/2014/main" id="{D3E4C7DB-89A3-AEC5-2145-9216B3970E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29" y="7247844"/>
            <a:ext cx="3486150" cy="339725"/>
          </a:xfrm>
          <a:custGeom>
            <a:avLst/>
            <a:gdLst/>
            <a:ahLst/>
            <a:cxnLst/>
            <a:rect l="l" t="t" r="r" b="b"/>
            <a:pathLst>
              <a:path w="3486150" h="339725">
                <a:moveTo>
                  <a:pt x="332117" y="339572"/>
                </a:moveTo>
                <a:lnTo>
                  <a:pt x="0" y="0"/>
                </a:lnTo>
                <a:lnTo>
                  <a:pt x="0" y="339572"/>
                </a:lnTo>
                <a:lnTo>
                  <a:pt x="332117" y="339572"/>
                </a:lnTo>
                <a:close/>
              </a:path>
              <a:path w="3486150" h="339725">
                <a:moveTo>
                  <a:pt x="3485642" y="0"/>
                </a:moveTo>
                <a:lnTo>
                  <a:pt x="3153537" y="339572"/>
                </a:lnTo>
                <a:lnTo>
                  <a:pt x="3485642" y="339572"/>
                </a:lnTo>
                <a:lnTo>
                  <a:pt x="3485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B6B7B530-2626-9492-AB08-0875A1C7FC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901" y="96962"/>
            <a:ext cx="3386454" cy="7382509"/>
          </a:xfrm>
          <a:custGeom>
            <a:avLst/>
            <a:gdLst/>
            <a:ahLst/>
            <a:cxnLst/>
            <a:rect l="l" t="t" r="r" b="b"/>
            <a:pathLst>
              <a:path w="3386454" h="7382509">
                <a:moveTo>
                  <a:pt x="199097" y="0"/>
                </a:moveTo>
                <a:lnTo>
                  <a:pt x="153503" y="5267"/>
                </a:lnTo>
                <a:lnTo>
                  <a:pt x="111618" y="20268"/>
                </a:lnTo>
                <a:lnTo>
                  <a:pt x="74647" y="43796"/>
                </a:lnTo>
                <a:lnTo>
                  <a:pt x="43796" y="74647"/>
                </a:lnTo>
                <a:lnTo>
                  <a:pt x="20268" y="111618"/>
                </a:lnTo>
                <a:lnTo>
                  <a:pt x="5267" y="153503"/>
                </a:lnTo>
                <a:lnTo>
                  <a:pt x="0" y="199097"/>
                </a:lnTo>
                <a:lnTo>
                  <a:pt x="0" y="7183094"/>
                </a:lnTo>
                <a:lnTo>
                  <a:pt x="5267" y="7228693"/>
                </a:lnTo>
                <a:lnTo>
                  <a:pt x="20268" y="7270582"/>
                </a:lnTo>
                <a:lnTo>
                  <a:pt x="43796" y="7307554"/>
                </a:lnTo>
                <a:lnTo>
                  <a:pt x="74647" y="7338407"/>
                </a:lnTo>
                <a:lnTo>
                  <a:pt x="111618" y="7361936"/>
                </a:lnTo>
                <a:lnTo>
                  <a:pt x="153503" y="7376937"/>
                </a:lnTo>
                <a:lnTo>
                  <a:pt x="199097" y="7382205"/>
                </a:lnTo>
                <a:lnTo>
                  <a:pt x="3187103" y="7382205"/>
                </a:lnTo>
                <a:lnTo>
                  <a:pt x="3232697" y="7376937"/>
                </a:lnTo>
                <a:lnTo>
                  <a:pt x="3274582" y="7361936"/>
                </a:lnTo>
                <a:lnTo>
                  <a:pt x="3311553" y="7338407"/>
                </a:lnTo>
                <a:lnTo>
                  <a:pt x="3342404" y="7307554"/>
                </a:lnTo>
                <a:lnTo>
                  <a:pt x="3365932" y="7270582"/>
                </a:lnTo>
                <a:lnTo>
                  <a:pt x="3380933" y="7228693"/>
                </a:lnTo>
                <a:lnTo>
                  <a:pt x="3386201" y="7183094"/>
                </a:lnTo>
                <a:lnTo>
                  <a:pt x="3386201" y="199097"/>
                </a:lnTo>
                <a:lnTo>
                  <a:pt x="3380933" y="153503"/>
                </a:lnTo>
                <a:lnTo>
                  <a:pt x="3365932" y="111618"/>
                </a:lnTo>
                <a:lnTo>
                  <a:pt x="3342404" y="74647"/>
                </a:lnTo>
                <a:lnTo>
                  <a:pt x="3311553" y="43796"/>
                </a:lnTo>
                <a:lnTo>
                  <a:pt x="3274582" y="20268"/>
                </a:lnTo>
                <a:lnTo>
                  <a:pt x="3232697" y="5267"/>
                </a:lnTo>
                <a:lnTo>
                  <a:pt x="3187103" y="0"/>
                </a:lnTo>
                <a:lnTo>
                  <a:pt x="199097" y="0"/>
                </a:lnTo>
                <a:close/>
              </a:path>
            </a:pathLst>
          </a:custGeom>
          <a:ln w="177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9A7685-FF46-BD80-829D-7F9A2FB22EC7}"/>
              </a:ext>
            </a:extLst>
          </p:cNvPr>
          <p:cNvSpPr txBox="1"/>
          <p:nvPr/>
        </p:nvSpPr>
        <p:spPr>
          <a:xfrm>
            <a:off x="309951" y="6057659"/>
            <a:ext cx="2664917" cy="982944"/>
          </a:xfrm>
          <a:prstGeom prst="rect">
            <a:avLst/>
          </a:prstGeom>
          <a:noFill/>
        </p:spPr>
        <p:txBody>
          <a:bodyPr wrap="square" lIns="180000" tIns="0" rIns="0" bIns="72000" rtlCol="0" anchor="ctr" anchorCtr="0">
            <a:normAutofit lnSpcReduction="10000"/>
          </a:bodyPr>
          <a:lstStyle/>
          <a:p>
            <a:pPr algn="r">
              <a:lnSpc>
                <a:spcPct val="80000"/>
              </a:lnSpc>
            </a:pPr>
            <a:r>
              <a:rPr lang="en-US" sz="4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GOES HERE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D7A430F-E10A-AF69-9049-F2904BF2E689}"/>
              </a:ext>
            </a:extLst>
          </p:cNvPr>
          <p:cNvSpPr/>
          <p:nvPr/>
        </p:nvSpPr>
        <p:spPr>
          <a:xfrm>
            <a:off x="4468981" y="3102963"/>
            <a:ext cx="1753850" cy="178383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887411-1A2A-57DC-C185-14A032C6C9B8}"/>
              </a:ext>
            </a:extLst>
          </p:cNvPr>
          <p:cNvSpPr txBox="1"/>
          <p:nvPr/>
        </p:nvSpPr>
        <p:spPr>
          <a:xfrm>
            <a:off x="4335985" y="1858779"/>
            <a:ext cx="1945850" cy="81984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  <a:latin typeface="HELVETICA NEUE LT 97 BLACK COND" panose="02000503000000000000" pitchFamily="2" charset="0"/>
              </a:rPr>
              <a:t>LOREM IPSUM DOLAR SETOR ETC ETC</a:t>
            </a:r>
          </a:p>
        </p:txBody>
      </p:sp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11318509-E392-A70A-6553-08B5CE0D0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506" y="6161889"/>
            <a:ext cx="2590800" cy="470458"/>
          </a:xfrm>
          <a:prstGeom prst="rect">
            <a:avLst/>
          </a:prstGeom>
        </p:spPr>
      </p:pic>
      <p:pic>
        <p:nvPicPr>
          <p:cNvPr id="13" name="Picture 12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0A02018E-CED0-0E23-1F03-A0843FEF9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6309" y="3286898"/>
            <a:ext cx="1428501" cy="142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08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A50F6-3A31-6926-A74B-F14DEB6B3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C169AF-BA19-73EE-E3DD-A99164C056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298267" y="96962"/>
            <a:ext cx="3393546" cy="713670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7747020-014C-37FA-D3D4-B0990C1686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84616" y="156597"/>
            <a:ext cx="3308930" cy="728465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815F5908-19EC-3B15-E89C-8D9AC1F7A47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2465" y="-185"/>
            <a:ext cx="3564254" cy="7560309"/>
            <a:chOff x="0" y="-185"/>
            <a:chExt cx="3564254" cy="7560309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991672C3-865B-9207-FD91-E74D8443005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D9DD6EC7-AED2-4B3A-0C0D-14EC2B0A3A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3">
            <a:extLst>
              <a:ext uri="{FF2B5EF4-FFF2-40B4-BE49-F238E27FC236}">
                <a16:creationId xmlns:a16="http://schemas.microsoft.com/office/drawing/2014/main" id="{7AF565C6-0D9B-09E4-A7A4-237E575169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908" y="4391025"/>
            <a:ext cx="3267457" cy="3177993"/>
          </a:xfrm>
          <a:prstGeom prst="rect">
            <a:avLst/>
          </a:prstGeom>
        </p:spPr>
      </p:pic>
      <p:sp>
        <p:nvSpPr>
          <p:cNvPr id="15" name="object 4">
            <a:extLst>
              <a:ext uri="{FF2B5EF4-FFF2-40B4-BE49-F238E27FC236}">
                <a16:creationId xmlns:a16="http://schemas.microsoft.com/office/drawing/2014/main" id="{F6C529C3-04C7-AB04-3612-2CAF094ACA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29" y="7247844"/>
            <a:ext cx="3486150" cy="339725"/>
          </a:xfrm>
          <a:custGeom>
            <a:avLst/>
            <a:gdLst/>
            <a:ahLst/>
            <a:cxnLst/>
            <a:rect l="l" t="t" r="r" b="b"/>
            <a:pathLst>
              <a:path w="3486150" h="339725">
                <a:moveTo>
                  <a:pt x="332117" y="339572"/>
                </a:moveTo>
                <a:lnTo>
                  <a:pt x="0" y="0"/>
                </a:lnTo>
                <a:lnTo>
                  <a:pt x="0" y="339572"/>
                </a:lnTo>
                <a:lnTo>
                  <a:pt x="332117" y="339572"/>
                </a:lnTo>
                <a:close/>
              </a:path>
              <a:path w="3486150" h="339725">
                <a:moveTo>
                  <a:pt x="3485642" y="0"/>
                </a:moveTo>
                <a:lnTo>
                  <a:pt x="3153537" y="339572"/>
                </a:lnTo>
                <a:lnTo>
                  <a:pt x="3485642" y="339572"/>
                </a:lnTo>
                <a:lnTo>
                  <a:pt x="3485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037C1DA5-D013-899F-05BE-12943675BD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901" y="96962"/>
            <a:ext cx="3386454" cy="7382509"/>
          </a:xfrm>
          <a:custGeom>
            <a:avLst/>
            <a:gdLst/>
            <a:ahLst/>
            <a:cxnLst/>
            <a:rect l="l" t="t" r="r" b="b"/>
            <a:pathLst>
              <a:path w="3386454" h="7382509">
                <a:moveTo>
                  <a:pt x="199097" y="0"/>
                </a:moveTo>
                <a:lnTo>
                  <a:pt x="153503" y="5267"/>
                </a:lnTo>
                <a:lnTo>
                  <a:pt x="111618" y="20268"/>
                </a:lnTo>
                <a:lnTo>
                  <a:pt x="74647" y="43796"/>
                </a:lnTo>
                <a:lnTo>
                  <a:pt x="43796" y="74647"/>
                </a:lnTo>
                <a:lnTo>
                  <a:pt x="20268" y="111618"/>
                </a:lnTo>
                <a:lnTo>
                  <a:pt x="5267" y="153503"/>
                </a:lnTo>
                <a:lnTo>
                  <a:pt x="0" y="199097"/>
                </a:lnTo>
                <a:lnTo>
                  <a:pt x="0" y="7183094"/>
                </a:lnTo>
                <a:lnTo>
                  <a:pt x="5267" y="7228693"/>
                </a:lnTo>
                <a:lnTo>
                  <a:pt x="20268" y="7270582"/>
                </a:lnTo>
                <a:lnTo>
                  <a:pt x="43796" y="7307554"/>
                </a:lnTo>
                <a:lnTo>
                  <a:pt x="74647" y="7338407"/>
                </a:lnTo>
                <a:lnTo>
                  <a:pt x="111618" y="7361936"/>
                </a:lnTo>
                <a:lnTo>
                  <a:pt x="153503" y="7376937"/>
                </a:lnTo>
                <a:lnTo>
                  <a:pt x="199097" y="7382205"/>
                </a:lnTo>
                <a:lnTo>
                  <a:pt x="3187103" y="7382205"/>
                </a:lnTo>
                <a:lnTo>
                  <a:pt x="3232697" y="7376937"/>
                </a:lnTo>
                <a:lnTo>
                  <a:pt x="3274582" y="7361936"/>
                </a:lnTo>
                <a:lnTo>
                  <a:pt x="3311553" y="7338407"/>
                </a:lnTo>
                <a:lnTo>
                  <a:pt x="3342404" y="7307554"/>
                </a:lnTo>
                <a:lnTo>
                  <a:pt x="3365932" y="7270582"/>
                </a:lnTo>
                <a:lnTo>
                  <a:pt x="3380933" y="7228693"/>
                </a:lnTo>
                <a:lnTo>
                  <a:pt x="3386201" y="7183094"/>
                </a:lnTo>
                <a:lnTo>
                  <a:pt x="3386201" y="199097"/>
                </a:lnTo>
                <a:lnTo>
                  <a:pt x="3380933" y="153503"/>
                </a:lnTo>
                <a:lnTo>
                  <a:pt x="3365932" y="111618"/>
                </a:lnTo>
                <a:lnTo>
                  <a:pt x="3342404" y="74647"/>
                </a:lnTo>
                <a:lnTo>
                  <a:pt x="3311553" y="43796"/>
                </a:lnTo>
                <a:lnTo>
                  <a:pt x="3274582" y="20268"/>
                </a:lnTo>
                <a:lnTo>
                  <a:pt x="3232697" y="5267"/>
                </a:lnTo>
                <a:lnTo>
                  <a:pt x="3187103" y="0"/>
                </a:lnTo>
                <a:lnTo>
                  <a:pt x="199097" y="0"/>
                </a:lnTo>
                <a:close/>
              </a:path>
            </a:pathLst>
          </a:custGeom>
          <a:ln w="177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2A64069-60E6-D38E-E881-75818DBD0846}"/>
              </a:ext>
            </a:extLst>
          </p:cNvPr>
          <p:cNvSpPr/>
          <p:nvPr/>
        </p:nvSpPr>
        <p:spPr>
          <a:xfrm>
            <a:off x="4468981" y="3102963"/>
            <a:ext cx="1753850" cy="178383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6B7FFE-4012-FFAF-8762-8EC34D760EF6}"/>
              </a:ext>
            </a:extLst>
          </p:cNvPr>
          <p:cNvSpPr txBox="1"/>
          <p:nvPr/>
        </p:nvSpPr>
        <p:spPr>
          <a:xfrm>
            <a:off x="4335985" y="1858779"/>
            <a:ext cx="1945850" cy="81984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  <a:latin typeface="HELVETICA NEUE LT 97 BLACK COND" panose="02000503000000000000" pitchFamily="2" charset="0"/>
              </a:rPr>
              <a:t>LOREM IPSUM DOLAR SETOR ETC ETC</a:t>
            </a:r>
          </a:p>
        </p:txBody>
      </p:sp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87A86F2C-2BBA-9982-C2A9-C340FFA0F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506" y="6161889"/>
            <a:ext cx="2590800" cy="47045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1D4EB6D-6260-9512-F22B-89E08448A5A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/>
          <a:srcRect l="-558" t="64670" r="558" b="-7736"/>
          <a:stretch/>
        </p:blipFill>
        <p:spPr>
          <a:xfrm>
            <a:off x="7148459" y="4886794"/>
            <a:ext cx="3556000" cy="3254315"/>
          </a:xfrm>
          <a:prstGeom prst="rect">
            <a:avLst/>
          </a:prstGeom>
        </p:spPr>
      </p:pic>
      <p:pic>
        <p:nvPicPr>
          <p:cNvPr id="33" name="Picture 3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1580F2B-DDDA-36D9-607A-B81809AD958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/>
          <a:srcRect b="82360"/>
          <a:stretch/>
        </p:blipFill>
        <p:spPr>
          <a:xfrm>
            <a:off x="7148459" y="4153"/>
            <a:ext cx="3556000" cy="1332943"/>
          </a:xfrm>
          <a:prstGeom prst="rect">
            <a:avLst/>
          </a:prstGeom>
        </p:spPr>
      </p:pic>
      <p:grpSp>
        <p:nvGrpSpPr>
          <p:cNvPr id="34" name="object 3">
            <a:extLst>
              <a:ext uri="{FF2B5EF4-FFF2-40B4-BE49-F238E27FC236}">
                <a16:creationId xmlns:a16="http://schemas.microsoft.com/office/drawing/2014/main" id="{38290E67-C812-18BC-4FB9-640906AB438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4490" y="2381"/>
            <a:ext cx="3564254" cy="7560309"/>
            <a:chOff x="0" y="-185"/>
            <a:chExt cx="3564254" cy="7560309"/>
          </a:xfrm>
        </p:grpSpPr>
        <p:sp>
          <p:nvSpPr>
            <p:cNvPr id="35" name="object 4">
              <a:extLst>
                <a:ext uri="{FF2B5EF4-FFF2-40B4-BE49-F238E27FC236}">
                  <a16:creationId xmlns:a16="http://schemas.microsoft.com/office/drawing/2014/main" id="{2EE487CE-B314-3868-07FB-9BAB3E6EB4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6" name="object 5">
              <a:extLst>
                <a:ext uri="{FF2B5EF4-FFF2-40B4-BE49-F238E27FC236}">
                  <a16:creationId xmlns:a16="http://schemas.microsoft.com/office/drawing/2014/main" id="{E71C0203-D6D7-931C-D2C5-E548F0FD7C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5058B0C-37C7-ABFA-7042-0D372FB647F0}"/>
              </a:ext>
            </a:extLst>
          </p:cNvPr>
          <p:cNvSpPr txBox="1">
            <a:spLocks/>
          </p:cNvSpPr>
          <p:nvPr/>
        </p:nvSpPr>
        <p:spPr>
          <a:xfrm>
            <a:off x="8147987" y="6371070"/>
            <a:ext cx="1553209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400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48B7CA1-1923-99C1-643B-CE1614CFBEAC}"/>
              </a:ext>
            </a:extLst>
          </p:cNvPr>
          <p:cNvSpPr txBox="1">
            <a:spLocks/>
          </p:cNvSpPr>
          <p:nvPr/>
        </p:nvSpPr>
        <p:spPr>
          <a:xfrm>
            <a:off x="8218435" y="4823806"/>
            <a:ext cx="1862323" cy="646087"/>
          </a:xfrm>
          <a:custGeom>
            <a:avLst/>
            <a:gdLst>
              <a:gd name="connsiteX0" fmla="*/ 0 w 1862323"/>
              <a:gd name="connsiteY0" fmla="*/ 0 h 646087"/>
              <a:gd name="connsiteX1" fmla="*/ 658021 w 1862323"/>
              <a:gd name="connsiteY1" fmla="*/ 0 h 646087"/>
              <a:gd name="connsiteX2" fmla="*/ 1297418 w 1862323"/>
              <a:gd name="connsiteY2" fmla="*/ 0 h 646087"/>
              <a:gd name="connsiteX3" fmla="*/ 1862323 w 1862323"/>
              <a:gd name="connsiteY3" fmla="*/ 0 h 646087"/>
              <a:gd name="connsiteX4" fmla="*/ 1862323 w 1862323"/>
              <a:gd name="connsiteY4" fmla="*/ 646087 h 646087"/>
              <a:gd name="connsiteX5" fmla="*/ 1278795 w 1862323"/>
              <a:gd name="connsiteY5" fmla="*/ 646087 h 646087"/>
              <a:gd name="connsiteX6" fmla="*/ 658021 w 1862323"/>
              <a:gd name="connsiteY6" fmla="*/ 646087 h 646087"/>
              <a:gd name="connsiteX7" fmla="*/ 0 w 1862323"/>
              <a:gd name="connsiteY7" fmla="*/ 646087 h 646087"/>
              <a:gd name="connsiteX8" fmla="*/ 0 w 1862323"/>
              <a:gd name="connsiteY8" fmla="*/ 0 h 6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2323" h="646087" fill="none" extrusionOk="0">
                <a:moveTo>
                  <a:pt x="0" y="0"/>
                </a:moveTo>
                <a:cubicBezTo>
                  <a:pt x="230434" y="28463"/>
                  <a:pt x="508829" y="-14908"/>
                  <a:pt x="658021" y="0"/>
                </a:cubicBezTo>
                <a:cubicBezTo>
                  <a:pt x="807213" y="14908"/>
                  <a:pt x="1050270" y="-26813"/>
                  <a:pt x="1297418" y="0"/>
                </a:cubicBezTo>
                <a:cubicBezTo>
                  <a:pt x="1544566" y="26813"/>
                  <a:pt x="1657419" y="-10566"/>
                  <a:pt x="1862323" y="0"/>
                </a:cubicBezTo>
                <a:cubicBezTo>
                  <a:pt x="1888095" y="179831"/>
                  <a:pt x="1844371" y="458392"/>
                  <a:pt x="1862323" y="646087"/>
                </a:cubicBezTo>
                <a:cubicBezTo>
                  <a:pt x="1723115" y="626725"/>
                  <a:pt x="1438055" y="669434"/>
                  <a:pt x="1278795" y="646087"/>
                </a:cubicBezTo>
                <a:cubicBezTo>
                  <a:pt x="1119535" y="622740"/>
                  <a:pt x="828221" y="642579"/>
                  <a:pt x="658021" y="646087"/>
                </a:cubicBezTo>
                <a:cubicBezTo>
                  <a:pt x="487821" y="649595"/>
                  <a:pt x="308066" y="645371"/>
                  <a:pt x="0" y="646087"/>
                </a:cubicBezTo>
                <a:cubicBezTo>
                  <a:pt x="14449" y="502313"/>
                  <a:pt x="-22215" y="169673"/>
                  <a:pt x="0" y="0"/>
                </a:cubicBezTo>
                <a:close/>
              </a:path>
              <a:path w="1862323" h="646087" stroke="0" extrusionOk="0">
                <a:moveTo>
                  <a:pt x="0" y="0"/>
                </a:moveTo>
                <a:cubicBezTo>
                  <a:pt x="145081" y="16439"/>
                  <a:pt x="417532" y="-23164"/>
                  <a:pt x="602151" y="0"/>
                </a:cubicBezTo>
                <a:cubicBezTo>
                  <a:pt x="786770" y="23164"/>
                  <a:pt x="921039" y="-3988"/>
                  <a:pt x="1167056" y="0"/>
                </a:cubicBezTo>
                <a:cubicBezTo>
                  <a:pt x="1413073" y="3988"/>
                  <a:pt x="1661978" y="6423"/>
                  <a:pt x="1862323" y="0"/>
                </a:cubicBezTo>
                <a:cubicBezTo>
                  <a:pt x="1865250" y="134889"/>
                  <a:pt x="1851437" y="476402"/>
                  <a:pt x="1862323" y="646087"/>
                </a:cubicBezTo>
                <a:cubicBezTo>
                  <a:pt x="1697232" y="656342"/>
                  <a:pt x="1533714" y="649637"/>
                  <a:pt x="1278795" y="646087"/>
                </a:cubicBezTo>
                <a:cubicBezTo>
                  <a:pt x="1023876" y="642537"/>
                  <a:pt x="805940" y="646776"/>
                  <a:pt x="620774" y="646087"/>
                </a:cubicBezTo>
                <a:cubicBezTo>
                  <a:pt x="435608" y="645398"/>
                  <a:pt x="278796" y="672709"/>
                  <a:pt x="0" y="646087"/>
                </a:cubicBezTo>
                <a:cubicBezTo>
                  <a:pt x="10603" y="382350"/>
                  <a:pt x="12373" y="226801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44000" tIns="251999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3C6A1DC-3BE5-CF26-8F0E-9B180FC16263}"/>
              </a:ext>
            </a:extLst>
          </p:cNvPr>
          <p:cNvSpPr txBox="1">
            <a:spLocks/>
          </p:cNvSpPr>
          <p:nvPr/>
        </p:nvSpPr>
        <p:spPr>
          <a:xfrm>
            <a:off x="7719924" y="5298600"/>
            <a:ext cx="2196266" cy="648415"/>
          </a:xfrm>
          <a:custGeom>
            <a:avLst/>
            <a:gdLst>
              <a:gd name="connsiteX0" fmla="*/ 0 w 2196266"/>
              <a:gd name="connsiteY0" fmla="*/ 0 h 648415"/>
              <a:gd name="connsiteX1" fmla="*/ 527104 w 2196266"/>
              <a:gd name="connsiteY1" fmla="*/ 0 h 648415"/>
              <a:gd name="connsiteX2" fmla="*/ 1076170 w 2196266"/>
              <a:gd name="connsiteY2" fmla="*/ 0 h 648415"/>
              <a:gd name="connsiteX3" fmla="*/ 1625237 w 2196266"/>
              <a:gd name="connsiteY3" fmla="*/ 0 h 648415"/>
              <a:gd name="connsiteX4" fmla="*/ 2196266 w 2196266"/>
              <a:gd name="connsiteY4" fmla="*/ 0 h 648415"/>
              <a:gd name="connsiteX5" fmla="*/ 2196266 w 2196266"/>
              <a:gd name="connsiteY5" fmla="*/ 648415 h 648415"/>
              <a:gd name="connsiteX6" fmla="*/ 1647200 w 2196266"/>
              <a:gd name="connsiteY6" fmla="*/ 648415 h 648415"/>
              <a:gd name="connsiteX7" fmla="*/ 1142058 w 2196266"/>
              <a:gd name="connsiteY7" fmla="*/ 648415 h 648415"/>
              <a:gd name="connsiteX8" fmla="*/ 636917 w 2196266"/>
              <a:gd name="connsiteY8" fmla="*/ 648415 h 648415"/>
              <a:gd name="connsiteX9" fmla="*/ 0 w 2196266"/>
              <a:gd name="connsiteY9" fmla="*/ 648415 h 648415"/>
              <a:gd name="connsiteX10" fmla="*/ 0 w 2196266"/>
              <a:gd name="connsiteY10" fmla="*/ 0 h 64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6266" h="648415" fill="none" extrusionOk="0">
                <a:moveTo>
                  <a:pt x="0" y="0"/>
                </a:moveTo>
                <a:cubicBezTo>
                  <a:pt x="167633" y="-16393"/>
                  <a:pt x="344649" y="16732"/>
                  <a:pt x="527104" y="0"/>
                </a:cubicBezTo>
                <a:cubicBezTo>
                  <a:pt x="709559" y="-16732"/>
                  <a:pt x="809643" y="-23840"/>
                  <a:pt x="1076170" y="0"/>
                </a:cubicBezTo>
                <a:cubicBezTo>
                  <a:pt x="1342697" y="23840"/>
                  <a:pt x="1481274" y="-6451"/>
                  <a:pt x="1625237" y="0"/>
                </a:cubicBezTo>
                <a:cubicBezTo>
                  <a:pt x="1769200" y="6451"/>
                  <a:pt x="2068792" y="11753"/>
                  <a:pt x="2196266" y="0"/>
                </a:cubicBezTo>
                <a:cubicBezTo>
                  <a:pt x="2194054" y="200400"/>
                  <a:pt x="2216878" y="433811"/>
                  <a:pt x="2196266" y="648415"/>
                </a:cubicBezTo>
                <a:cubicBezTo>
                  <a:pt x="2076046" y="668226"/>
                  <a:pt x="1905754" y="636998"/>
                  <a:pt x="1647200" y="648415"/>
                </a:cubicBezTo>
                <a:cubicBezTo>
                  <a:pt x="1388646" y="659832"/>
                  <a:pt x="1381591" y="650222"/>
                  <a:pt x="1142058" y="648415"/>
                </a:cubicBezTo>
                <a:cubicBezTo>
                  <a:pt x="902525" y="646608"/>
                  <a:pt x="781948" y="636915"/>
                  <a:pt x="636917" y="648415"/>
                </a:cubicBezTo>
                <a:cubicBezTo>
                  <a:pt x="491886" y="659915"/>
                  <a:pt x="232350" y="633295"/>
                  <a:pt x="0" y="648415"/>
                </a:cubicBezTo>
                <a:cubicBezTo>
                  <a:pt x="-1598" y="515160"/>
                  <a:pt x="-27345" y="235868"/>
                  <a:pt x="0" y="0"/>
                </a:cubicBezTo>
                <a:close/>
              </a:path>
              <a:path w="2196266" h="648415" stroke="0" extrusionOk="0">
                <a:moveTo>
                  <a:pt x="0" y="0"/>
                </a:moveTo>
                <a:cubicBezTo>
                  <a:pt x="191008" y="-151"/>
                  <a:pt x="284629" y="17174"/>
                  <a:pt x="527104" y="0"/>
                </a:cubicBezTo>
                <a:cubicBezTo>
                  <a:pt x="769579" y="-17174"/>
                  <a:pt x="894130" y="15127"/>
                  <a:pt x="1010282" y="0"/>
                </a:cubicBezTo>
                <a:cubicBezTo>
                  <a:pt x="1126434" y="-15127"/>
                  <a:pt x="1382624" y="-7728"/>
                  <a:pt x="1603274" y="0"/>
                </a:cubicBezTo>
                <a:cubicBezTo>
                  <a:pt x="1823924" y="7728"/>
                  <a:pt x="1941069" y="-13693"/>
                  <a:pt x="2196266" y="0"/>
                </a:cubicBezTo>
                <a:cubicBezTo>
                  <a:pt x="2213482" y="248328"/>
                  <a:pt x="2195589" y="404431"/>
                  <a:pt x="2196266" y="648415"/>
                </a:cubicBezTo>
                <a:cubicBezTo>
                  <a:pt x="2055744" y="655411"/>
                  <a:pt x="1884230" y="662991"/>
                  <a:pt x="1691125" y="648415"/>
                </a:cubicBezTo>
                <a:cubicBezTo>
                  <a:pt x="1498020" y="633839"/>
                  <a:pt x="1288432" y="635487"/>
                  <a:pt x="1185984" y="648415"/>
                </a:cubicBezTo>
                <a:cubicBezTo>
                  <a:pt x="1083536" y="661343"/>
                  <a:pt x="885996" y="648806"/>
                  <a:pt x="592992" y="648415"/>
                </a:cubicBezTo>
                <a:cubicBezTo>
                  <a:pt x="299988" y="648024"/>
                  <a:pt x="211632" y="669913"/>
                  <a:pt x="0" y="648415"/>
                </a:cubicBezTo>
                <a:cubicBezTo>
                  <a:pt x="-21277" y="499537"/>
                  <a:pt x="-18626" y="310797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08000" tIns="108000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CB7555-DC38-F88D-23B0-CCB9240A50EA}"/>
              </a:ext>
            </a:extLst>
          </p:cNvPr>
          <p:cNvSpPr txBox="1">
            <a:spLocks/>
          </p:cNvSpPr>
          <p:nvPr/>
        </p:nvSpPr>
        <p:spPr>
          <a:xfrm>
            <a:off x="8067558" y="5812231"/>
            <a:ext cx="2138203" cy="342141"/>
          </a:xfrm>
          <a:custGeom>
            <a:avLst/>
            <a:gdLst>
              <a:gd name="connsiteX0" fmla="*/ 0 w 2138203"/>
              <a:gd name="connsiteY0" fmla="*/ 0 h 342141"/>
              <a:gd name="connsiteX1" fmla="*/ 513169 w 2138203"/>
              <a:gd name="connsiteY1" fmla="*/ 0 h 342141"/>
              <a:gd name="connsiteX2" fmla="*/ 1047719 w 2138203"/>
              <a:gd name="connsiteY2" fmla="*/ 0 h 342141"/>
              <a:gd name="connsiteX3" fmla="*/ 1582270 w 2138203"/>
              <a:gd name="connsiteY3" fmla="*/ 0 h 342141"/>
              <a:gd name="connsiteX4" fmla="*/ 2138203 w 2138203"/>
              <a:gd name="connsiteY4" fmla="*/ 0 h 342141"/>
              <a:gd name="connsiteX5" fmla="*/ 2138203 w 2138203"/>
              <a:gd name="connsiteY5" fmla="*/ 342141 h 342141"/>
              <a:gd name="connsiteX6" fmla="*/ 1603652 w 2138203"/>
              <a:gd name="connsiteY6" fmla="*/ 342141 h 342141"/>
              <a:gd name="connsiteX7" fmla="*/ 1111866 w 2138203"/>
              <a:gd name="connsiteY7" fmla="*/ 342141 h 342141"/>
              <a:gd name="connsiteX8" fmla="*/ 620079 w 2138203"/>
              <a:gd name="connsiteY8" fmla="*/ 342141 h 342141"/>
              <a:gd name="connsiteX9" fmla="*/ 0 w 2138203"/>
              <a:gd name="connsiteY9" fmla="*/ 342141 h 342141"/>
              <a:gd name="connsiteX10" fmla="*/ 0 w 2138203"/>
              <a:gd name="connsiteY10" fmla="*/ 0 h 3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38203" h="342141" fill="none" extrusionOk="0">
                <a:moveTo>
                  <a:pt x="0" y="0"/>
                </a:moveTo>
                <a:cubicBezTo>
                  <a:pt x="164712" y="11785"/>
                  <a:pt x="385189" y="18857"/>
                  <a:pt x="513169" y="0"/>
                </a:cubicBezTo>
                <a:cubicBezTo>
                  <a:pt x="641149" y="-18857"/>
                  <a:pt x="927706" y="23147"/>
                  <a:pt x="1047719" y="0"/>
                </a:cubicBezTo>
                <a:cubicBezTo>
                  <a:pt x="1167732" y="-23147"/>
                  <a:pt x="1374941" y="-1838"/>
                  <a:pt x="1582270" y="0"/>
                </a:cubicBezTo>
                <a:cubicBezTo>
                  <a:pt x="1789599" y="1838"/>
                  <a:pt x="1909990" y="17508"/>
                  <a:pt x="2138203" y="0"/>
                </a:cubicBezTo>
                <a:cubicBezTo>
                  <a:pt x="2136540" y="117926"/>
                  <a:pt x="2144058" y="208826"/>
                  <a:pt x="2138203" y="342141"/>
                </a:cubicBezTo>
                <a:cubicBezTo>
                  <a:pt x="2026242" y="366806"/>
                  <a:pt x="1770980" y="317706"/>
                  <a:pt x="1603652" y="342141"/>
                </a:cubicBezTo>
                <a:cubicBezTo>
                  <a:pt x="1436324" y="366576"/>
                  <a:pt x="1297243" y="318144"/>
                  <a:pt x="1111866" y="342141"/>
                </a:cubicBezTo>
                <a:cubicBezTo>
                  <a:pt x="926489" y="366138"/>
                  <a:pt x="759579" y="357803"/>
                  <a:pt x="620079" y="342141"/>
                </a:cubicBezTo>
                <a:cubicBezTo>
                  <a:pt x="480579" y="326479"/>
                  <a:pt x="275464" y="362285"/>
                  <a:pt x="0" y="342141"/>
                </a:cubicBezTo>
                <a:cubicBezTo>
                  <a:pt x="-16007" y="186677"/>
                  <a:pt x="-12779" y="165186"/>
                  <a:pt x="0" y="0"/>
                </a:cubicBezTo>
                <a:close/>
              </a:path>
              <a:path w="2138203" h="342141" stroke="0" extrusionOk="0">
                <a:moveTo>
                  <a:pt x="0" y="0"/>
                </a:moveTo>
                <a:cubicBezTo>
                  <a:pt x="226702" y="-6896"/>
                  <a:pt x="262326" y="11189"/>
                  <a:pt x="513169" y="0"/>
                </a:cubicBezTo>
                <a:cubicBezTo>
                  <a:pt x="764012" y="-11189"/>
                  <a:pt x="819296" y="-20302"/>
                  <a:pt x="983573" y="0"/>
                </a:cubicBezTo>
                <a:cubicBezTo>
                  <a:pt x="1147850" y="20302"/>
                  <a:pt x="1285802" y="-27034"/>
                  <a:pt x="1560888" y="0"/>
                </a:cubicBezTo>
                <a:cubicBezTo>
                  <a:pt x="1835975" y="27034"/>
                  <a:pt x="1915047" y="-19380"/>
                  <a:pt x="2138203" y="0"/>
                </a:cubicBezTo>
                <a:cubicBezTo>
                  <a:pt x="2128289" y="145113"/>
                  <a:pt x="2145251" y="253164"/>
                  <a:pt x="2138203" y="342141"/>
                </a:cubicBezTo>
                <a:cubicBezTo>
                  <a:pt x="2026972" y="334060"/>
                  <a:pt x="1813583" y="364309"/>
                  <a:pt x="1646416" y="342141"/>
                </a:cubicBezTo>
                <a:cubicBezTo>
                  <a:pt x="1479249" y="319973"/>
                  <a:pt x="1301566" y="342323"/>
                  <a:pt x="1154630" y="342141"/>
                </a:cubicBezTo>
                <a:cubicBezTo>
                  <a:pt x="1007694" y="341959"/>
                  <a:pt x="745971" y="359212"/>
                  <a:pt x="577315" y="342141"/>
                </a:cubicBezTo>
                <a:cubicBezTo>
                  <a:pt x="408659" y="325070"/>
                  <a:pt x="146290" y="329457"/>
                  <a:pt x="0" y="342141"/>
                </a:cubicBezTo>
                <a:cubicBezTo>
                  <a:pt x="-8350" y="215276"/>
                  <a:pt x="-13451" y="104584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144000" tIns="72000" rIns="180000" bIns="72000" rtlCol="0" anchor="ctr" anchorCtr="0">
            <a:normAutofit fontScale="77500" lnSpcReduction="20000"/>
          </a:bodyPr>
          <a:lstStyle/>
          <a:p>
            <a:pPr algn="ctr">
              <a:lnSpc>
                <a:spcPct val="80000"/>
              </a:lnSpc>
            </a:pPr>
            <a:r>
              <a:rPr lang="en-US" sz="14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SUB HEADING TEXT GOES HERE!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83714A7-E97B-0D55-7502-9FB349140772}"/>
              </a:ext>
            </a:extLst>
          </p:cNvPr>
          <p:cNvSpPr txBox="1">
            <a:spLocks/>
          </p:cNvSpPr>
          <p:nvPr/>
        </p:nvSpPr>
        <p:spPr>
          <a:xfrm>
            <a:off x="1217064" y="5733994"/>
            <a:ext cx="1862323" cy="646087"/>
          </a:xfrm>
          <a:custGeom>
            <a:avLst/>
            <a:gdLst>
              <a:gd name="connsiteX0" fmla="*/ 0 w 1862323"/>
              <a:gd name="connsiteY0" fmla="*/ 0 h 646087"/>
              <a:gd name="connsiteX1" fmla="*/ 658021 w 1862323"/>
              <a:gd name="connsiteY1" fmla="*/ 0 h 646087"/>
              <a:gd name="connsiteX2" fmla="*/ 1297418 w 1862323"/>
              <a:gd name="connsiteY2" fmla="*/ 0 h 646087"/>
              <a:gd name="connsiteX3" fmla="*/ 1862323 w 1862323"/>
              <a:gd name="connsiteY3" fmla="*/ 0 h 646087"/>
              <a:gd name="connsiteX4" fmla="*/ 1862323 w 1862323"/>
              <a:gd name="connsiteY4" fmla="*/ 646087 h 646087"/>
              <a:gd name="connsiteX5" fmla="*/ 1278795 w 1862323"/>
              <a:gd name="connsiteY5" fmla="*/ 646087 h 646087"/>
              <a:gd name="connsiteX6" fmla="*/ 658021 w 1862323"/>
              <a:gd name="connsiteY6" fmla="*/ 646087 h 646087"/>
              <a:gd name="connsiteX7" fmla="*/ 0 w 1862323"/>
              <a:gd name="connsiteY7" fmla="*/ 646087 h 646087"/>
              <a:gd name="connsiteX8" fmla="*/ 0 w 1862323"/>
              <a:gd name="connsiteY8" fmla="*/ 0 h 6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2323" h="646087" fill="none" extrusionOk="0">
                <a:moveTo>
                  <a:pt x="0" y="0"/>
                </a:moveTo>
                <a:cubicBezTo>
                  <a:pt x="230434" y="28463"/>
                  <a:pt x="508829" y="-14908"/>
                  <a:pt x="658021" y="0"/>
                </a:cubicBezTo>
                <a:cubicBezTo>
                  <a:pt x="807213" y="14908"/>
                  <a:pt x="1050270" y="-26813"/>
                  <a:pt x="1297418" y="0"/>
                </a:cubicBezTo>
                <a:cubicBezTo>
                  <a:pt x="1544566" y="26813"/>
                  <a:pt x="1657419" y="-10566"/>
                  <a:pt x="1862323" y="0"/>
                </a:cubicBezTo>
                <a:cubicBezTo>
                  <a:pt x="1888095" y="179831"/>
                  <a:pt x="1844371" y="458392"/>
                  <a:pt x="1862323" y="646087"/>
                </a:cubicBezTo>
                <a:cubicBezTo>
                  <a:pt x="1723115" y="626725"/>
                  <a:pt x="1438055" y="669434"/>
                  <a:pt x="1278795" y="646087"/>
                </a:cubicBezTo>
                <a:cubicBezTo>
                  <a:pt x="1119535" y="622740"/>
                  <a:pt x="828221" y="642579"/>
                  <a:pt x="658021" y="646087"/>
                </a:cubicBezTo>
                <a:cubicBezTo>
                  <a:pt x="487821" y="649595"/>
                  <a:pt x="308066" y="645371"/>
                  <a:pt x="0" y="646087"/>
                </a:cubicBezTo>
                <a:cubicBezTo>
                  <a:pt x="14449" y="502313"/>
                  <a:pt x="-22215" y="169673"/>
                  <a:pt x="0" y="0"/>
                </a:cubicBezTo>
                <a:close/>
              </a:path>
              <a:path w="1862323" h="646087" stroke="0" extrusionOk="0">
                <a:moveTo>
                  <a:pt x="0" y="0"/>
                </a:moveTo>
                <a:cubicBezTo>
                  <a:pt x="145081" y="16439"/>
                  <a:pt x="417532" y="-23164"/>
                  <a:pt x="602151" y="0"/>
                </a:cubicBezTo>
                <a:cubicBezTo>
                  <a:pt x="786770" y="23164"/>
                  <a:pt x="921039" y="-3988"/>
                  <a:pt x="1167056" y="0"/>
                </a:cubicBezTo>
                <a:cubicBezTo>
                  <a:pt x="1413073" y="3988"/>
                  <a:pt x="1661978" y="6423"/>
                  <a:pt x="1862323" y="0"/>
                </a:cubicBezTo>
                <a:cubicBezTo>
                  <a:pt x="1865250" y="134889"/>
                  <a:pt x="1851437" y="476402"/>
                  <a:pt x="1862323" y="646087"/>
                </a:cubicBezTo>
                <a:cubicBezTo>
                  <a:pt x="1697232" y="656342"/>
                  <a:pt x="1533714" y="649637"/>
                  <a:pt x="1278795" y="646087"/>
                </a:cubicBezTo>
                <a:cubicBezTo>
                  <a:pt x="1023876" y="642537"/>
                  <a:pt x="805940" y="646776"/>
                  <a:pt x="620774" y="646087"/>
                </a:cubicBezTo>
                <a:cubicBezTo>
                  <a:pt x="435608" y="645398"/>
                  <a:pt x="278796" y="672709"/>
                  <a:pt x="0" y="646087"/>
                </a:cubicBezTo>
                <a:cubicBezTo>
                  <a:pt x="10603" y="382350"/>
                  <a:pt x="12373" y="226801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44000" tIns="251999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67C9AE-1737-D0E9-183B-ACD0CA858F90}"/>
              </a:ext>
            </a:extLst>
          </p:cNvPr>
          <p:cNvSpPr txBox="1">
            <a:spLocks/>
          </p:cNvSpPr>
          <p:nvPr/>
        </p:nvSpPr>
        <p:spPr>
          <a:xfrm>
            <a:off x="718553" y="6208788"/>
            <a:ext cx="2196266" cy="648415"/>
          </a:xfrm>
          <a:custGeom>
            <a:avLst/>
            <a:gdLst>
              <a:gd name="connsiteX0" fmla="*/ 0 w 2196266"/>
              <a:gd name="connsiteY0" fmla="*/ 0 h 648415"/>
              <a:gd name="connsiteX1" fmla="*/ 527104 w 2196266"/>
              <a:gd name="connsiteY1" fmla="*/ 0 h 648415"/>
              <a:gd name="connsiteX2" fmla="*/ 1076170 w 2196266"/>
              <a:gd name="connsiteY2" fmla="*/ 0 h 648415"/>
              <a:gd name="connsiteX3" fmla="*/ 1625237 w 2196266"/>
              <a:gd name="connsiteY3" fmla="*/ 0 h 648415"/>
              <a:gd name="connsiteX4" fmla="*/ 2196266 w 2196266"/>
              <a:gd name="connsiteY4" fmla="*/ 0 h 648415"/>
              <a:gd name="connsiteX5" fmla="*/ 2196266 w 2196266"/>
              <a:gd name="connsiteY5" fmla="*/ 648415 h 648415"/>
              <a:gd name="connsiteX6" fmla="*/ 1647200 w 2196266"/>
              <a:gd name="connsiteY6" fmla="*/ 648415 h 648415"/>
              <a:gd name="connsiteX7" fmla="*/ 1142058 w 2196266"/>
              <a:gd name="connsiteY7" fmla="*/ 648415 h 648415"/>
              <a:gd name="connsiteX8" fmla="*/ 636917 w 2196266"/>
              <a:gd name="connsiteY8" fmla="*/ 648415 h 648415"/>
              <a:gd name="connsiteX9" fmla="*/ 0 w 2196266"/>
              <a:gd name="connsiteY9" fmla="*/ 648415 h 648415"/>
              <a:gd name="connsiteX10" fmla="*/ 0 w 2196266"/>
              <a:gd name="connsiteY10" fmla="*/ 0 h 64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6266" h="648415" fill="none" extrusionOk="0">
                <a:moveTo>
                  <a:pt x="0" y="0"/>
                </a:moveTo>
                <a:cubicBezTo>
                  <a:pt x="167633" y="-16393"/>
                  <a:pt x="344649" y="16732"/>
                  <a:pt x="527104" y="0"/>
                </a:cubicBezTo>
                <a:cubicBezTo>
                  <a:pt x="709559" y="-16732"/>
                  <a:pt x="809643" y="-23840"/>
                  <a:pt x="1076170" y="0"/>
                </a:cubicBezTo>
                <a:cubicBezTo>
                  <a:pt x="1342697" y="23840"/>
                  <a:pt x="1481274" y="-6451"/>
                  <a:pt x="1625237" y="0"/>
                </a:cubicBezTo>
                <a:cubicBezTo>
                  <a:pt x="1769200" y="6451"/>
                  <a:pt x="2068792" y="11753"/>
                  <a:pt x="2196266" y="0"/>
                </a:cubicBezTo>
                <a:cubicBezTo>
                  <a:pt x="2194054" y="200400"/>
                  <a:pt x="2216878" y="433811"/>
                  <a:pt x="2196266" y="648415"/>
                </a:cubicBezTo>
                <a:cubicBezTo>
                  <a:pt x="2076046" y="668226"/>
                  <a:pt x="1905754" y="636998"/>
                  <a:pt x="1647200" y="648415"/>
                </a:cubicBezTo>
                <a:cubicBezTo>
                  <a:pt x="1388646" y="659832"/>
                  <a:pt x="1381591" y="650222"/>
                  <a:pt x="1142058" y="648415"/>
                </a:cubicBezTo>
                <a:cubicBezTo>
                  <a:pt x="902525" y="646608"/>
                  <a:pt x="781948" y="636915"/>
                  <a:pt x="636917" y="648415"/>
                </a:cubicBezTo>
                <a:cubicBezTo>
                  <a:pt x="491886" y="659915"/>
                  <a:pt x="232350" y="633295"/>
                  <a:pt x="0" y="648415"/>
                </a:cubicBezTo>
                <a:cubicBezTo>
                  <a:pt x="-1598" y="515160"/>
                  <a:pt x="-27345" y="235868"/>
                  <a:pt x="0" y="0"/>
                </a:cubicBezTo>
                <a:close/>
              </a:path>
              <a:path w="2196266" h="648415" stroke="0" extrusionOk="0">
                <a:moveTo>
                  <a:pt x="0" y="0"/>
                </a:moveTo>
                <a:cubicBezTo>
                  <a:pt x="191008" y="-151"/>
                  <a:pt x="284629" y="17174"/>
                  <a:pt x="527104" y="0"/>
                </a:cubicBezTo>
                <a:cubicBezTo>
                  <a:pt x="769579" y="-17174"/>
                  <a:pt x="894130" y="15127"/>
                  <a:pt x="1010282" y="0"/>
                </a:cubicBezTo>
                <a:cubicBezTo>
                  <a:pt x="1126434" y="-15127"/>
                  <a:pt x="1382624" y="-7728"/>
                  <a:pt x="1603274" y="0"/>
                </a:cubicBezTo>
                <a:cubicBezTo>
                  <a:pt x="1823924" y="7728"/>
                  <a:pt x="1941069" y="-13693"/>
                  <a:pt x="2196266" y="0"/>
                </a:cubicBezTo>
                <a:cubicBezTo>
                  <a:pt x="2213482" y="248328"/>
                  <a:pt x="2195589" y="404431"/>
                  <a:pt x="2196266" y="648415"/>
                </a:cubicBezTo>
                <a:cubicBezTo>
                  <a:pt x="2055744" y="655411"/>
                  <a:pt x="1884230" y="662991"/>
                  <a:pt x="1691125" y="648415"/>
                </a:cubicBezTo>
                <a:cubicBezTo>
                  <a:pt x="1498020" y="633839"/>
                  <a:pt x="1288432" y="635487"/>
                  <a:pt x="1185984" y="648415"/>
                </a:cubicBezTo>
                <a:cubicBezTo>
                  <a:pt x="1083536" y="661343"/>
                  <a:pt x="885996" y="648806"/>
                  <a:pt x="592992" y="648415"/>
                </a:cubicBezTo>
                <a:cubicBezTo>
                  <a:pt x="299988" y="648024"/>
                  <a:pt x="211632" y="669913"/>
                  <a:pt x="0" y="648415"/>
                </a:cubicBezTo>
                <a:cubicBezTo>
                  <a:pt x="-21277" y="499537"/>
                  <a:pt x="-18626" y="310797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08000" tIns="108000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pic>
        <p:nvPicPr>
          <p:cNvPr id="4" name="Picture 3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B4914C87-6DD6-D86A-E77F-583136DCA2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6309" y="3286898"/>
            <a:ext cx="1428501" cy="142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86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D079A-F198-5742-2864-274F15E18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51BD415-6AD3-D095-8E34-342D24BBBA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84616" y="156597"/>
            <a:ext cx="3308930" cy="7284650"/>
          </a:xfrm>
        </p:spPr>
        <p:txBody>
          <a:bodyPr/>
          <a:lstStyle/>
          <a:p>
            <a:endParaRPr lang="en-US"/>
          </a:p>
        </p:txBody>
      </p:sp>
      <p:pic>
        <p:nvPicPr>
          <p:cNvPr id="38" name="object 3">
            <a:extLst>
              <a:ext uri="{FF2B5EF4-FFF2-40B4-BE49-F238E27FC236}">
                <a16:creationId xmlns:a16="http://schemas.microsoft.com/office/drawing/2014/main" id="{3DCB6318-7965-1FA5-6968-9E3E7B9CC7A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908" y="4391025"/>
            <a:ext cx="3267457" cy="317799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B5EF097-876B-C020-BF29-AEAAB319B621}"/>
              </a:ext>
            </a:extLst>
          </p:cNvPr>
          <p:cNvSpPr txBox="1">
            <a:spLocks/>
          </p:cNvSpPr>
          <p:nvPr/>
        </p:nvSpPr>
        <p:spPr>
          <a:xfrm>
            <a:off x="1217064" y="5733994"/>
            <a:ext cx="1862323" cy="646087"/>
          </a:xfrm>
          <a:custGeom>
            <a:avLst/>
            <a:gdLst>
              <a:gd name="connsiteX0" fmla="*/ 0 w 1862323"/>
              <a:gd name="connsiteY0" fmla="*/ 0 h 646087"/>
              <a:gd name="connsiteX1" fmla="*/ 658021 w 1862323"/>
              <a:gd name="connsiteY1" fmla="*/ 0 h 646087"/>
              <a:gd name="connsiteX2" fmla="*/ 1297418 w 1862323"/>
              <a:gd name="connsiteY2" fmla="*/ 0 h 646087"/>
              <a:gd name="connsiteX3" fmla="*/ 1862323 w 1862323"/>
              <a:gd name="connsiteY3" fmla="*/ 0 h 646087"/>
              <a:gd name="connsiteX4" fmla="*/ 1862323 w 1862323"/>
              <a:gd name="connsiteY4" fmla="*/ 646087 h 646087"/>
              <a:gd name="connsiteX5" fmla="*/ 1278795 w 1862323"/>
              <a:gd name="connsiteY5" fmla="*/ 646087 h 646087"/>
              <a:gd name="connsiteX6" fmla="*/ 658021 w 1862323"/>
              <a:gd name="connsiteY6" fmla="*/ 646087 h 646087"/>
              <a:gd name="connsiteX7" fmla="*/ 0 w 1862323"/>
              <a:gd name="connsiteY7" fmla="*/ 646087 h 646087"/>
              <a:gd name="connsiteX8" fmla="*/ 0 w 1862323"/>
              <a:gd name="connsiteY8" fmla="*/ 0 h 6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2323" h="646087" fill="none" extrusionOk="0">
                <a:moveTo>
                  <a:pt x="0" y="0"/>
                </a:moveTo>
                <a:cubicBezTo>
                  <a:pt x="230434" y="28463"/>
                  <a:pt x="508829" y="-14908"/>
                  <a:pt x="658021" y="0"/>
                </a:cubicBezTo>
                <a:cubicBezTo>
                  <a:pt x="807213" y="14908"/>
                  <a:pt x="1050270" y="-26813"/>
                  <a:pt x="1297418" y="0"/>
                </a:cubicBezTo>
                <a:cubicBezTo>
                  <a:pt x="1544566" y="26813"/>
                  <a:pt x="1657419" y="-10566"/>
                  <a:pt x="1862323" y="0"/>
                </a:cubicBezTo>
                <a:cubicBezTo>
                  <a:pt x="1888095" y="179831"/>
                  <a:pt x="1844371" y="458392"/>
                  <a:pt x="1862323" y="646087"/>
                </a:cubicBezTo>
                <a:cubicBezTo>
                  <a:pt x="1723115" y="626725"/>
                  <a:pt x="1438055" y="669434"/>
                  <a:pt x="1278795" y="646087"/>
                </a:cubicBezTo>
                <a:cubicBezTo>
                  <a:pt x="1119535" y="622740"/>
                  <a:pt x="828221" y="642579"/>
                  <a:pt x="658021" y="646087"/>
                </a:cubicBezTo>
                <a:cubicBezTo>
                  <a:pt x="487821" y="649595"/>
                  <a:pt x="308066" y="645371"/>
                  <a:pt x="0" y="646087"/>
                </a:cubicBezTo>
                <a:cubicBezTo>
                  <a:pt x="14449" y="502313"/>
                  <a:pt x="-22215" y="169673"/>
                  <a:pt x="0" y="0"/>
                </a:cubicBezTo>
                <a:close/>
              </a:path>
              <a:path w="1862323" h="646087" stroke="0" extrusionOk="0">
                <a:moveTo>
                  <a:pt x="0" y="0"/>
                </a:moveTo>
                <a:cubicBezTo>
                  <a:pt x="145081" y="16439"/>
                  <a:pt x="417532" y="-23164"/>
                  <a:pt x="602151" y="0"/>
                </a:cubicBezTo>
                <a:cubicBezTo>
                  <a:pt x="786770" y="23164"/>
                  <a:pt x="921039" y="-3988"/>
                  <a:pt x="1167056" y="0"/>
                </a:cubicBezTo>
                <a:cubicBezTo>
                  <a:pt x="1413073" y="3988"/>
                  <a:pt x="1661978" y="6423"/>
                  <a:pt x="1862323" y="0"/>
                </a:cubicBezTo>
                <a:cubicBezTo>
                  <a:pt x="1865250" y="134889"/>
                  <a:pt x="1851437" y="476402"/>
                  <a:pt x="1862323" y="646087"/>
                </a:cubicBezTo>
                <a:cubicBezTo>
                  <a:pt x="1697232" y="656342"/>
                  <a:pt x="1533714" y="649637"/>
                  <a:pt x="1278795" y="646087"/>
                </a:cubicBezTo>
                <a:cubicBezTo>
                  <a:pt x="1023876" y="642537"/>
                  <a:pt x="805940" y="646776"/>
                  <a:pt x="620774" y="646087"/>
                </a:cubicBezTo>
                <a:cubicBezTo>
                  <a:pt x="435608" y="645398"/>
                  <a:pt x="278796" y="672709"/>
                  <a:pt x="0" y="646087"/>
                </a:cubicBezTo>
                <a:cubicBezTo>
                  <a:pt x="10603" y="382350"/>
                  <a:pt x="12373" y="226801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44000" tIns="251999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50FFFE-9F6E-4624-FB69-D61532BFBD97}"/>
              </a:ext>
            </a:extLst>
          </p:cNvPr>
          <p:cNvSpPr txBox="1">
            <a:spLocks/>
          </p:cNvSpPr>
          <p:nvPr/>
        </p:nvSpPr>
        <p:spPr>
          <a:xfrm>
            <a:off x="718553" y="6208788"/>
            <a:ext cx="2196266" cy="648415"/>
          </a:xfrm>
          <a:custGeom>
            <a:avLst/>
            <a:gdLst>
              <a:gd name="connsiteX0" fmla="*/ 0 w 2196266"/>
              <a:gd name="connsiteY0" fmla="*/ 0 h 648415"/>
              <a:gd name="connsiteX1" fmla="*/ 527104 w 2196266"/>
              <a:gd name="connsiteY1" fmla="*/ 0 h 648415"/>
              <a:gd name="connsiteX2" fmla="*/ 1076170 w 2196266"/>
              <a:gd name="connsiteY2" fmla="*/ 0 h 648415"/>
              <a:gd name="connsiteX3" fmla="*/ 1625237 w 2196266"/>
              <a:gd name="connsiteY3" fmla="*/ 0 h 648415"/>
              <a:gd name="connsiteX4" fmla="*/ 2196266 w 2196266"/>
              <a:gd name="connsiteY4" fmla="*/ 0 h 648415"/>
              <a:gd name="connsiteX5" fmla="*/ 2196266 w 2196266"/>
              <a:gd name="connsiteY5" fmla="*/ 648415 h 648415"/>
              <a:gd name="connsiteX6" fmla="*/ 1647200 w 2196266"/>
              <a:gd name="connsiteY6" fmla="*/ 648415 h 648415"/>
              <a:gd name="connsiteX7" fmla="*/ 1142058 w 2196266"/>
              <a:gd name="connsiteY7" fmla="*/ 648415 h 648415"/>
              <a:gd name="connsiteX8" fmla="*/ 636917 w 2196266"/>
              <a:gd name="connsiteY8" fmla="*/ 648415 h 648415"/>
              <a:gd name="connsiteX9" fmla="*/ 0 w 2196266"/>
              <a:gd name="connsiteY9" fmla="*/ 648415 h 648415"/>
              <a:gd name="connsiteX10" fmla="*/ 0 w 2196266"/>
              <a:gd name="connsiteY10" fmla="*/ 0 h 64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6266" h="648415" fill="none" extrusionOk="0">
                <a:moveTo>
                  <a:pt x="0" y="0"/>
                </a:moveTo>
                <a:cubicBezTo>
                  <a:pt x="167633" y="-16393"/>
                  <a:pt x="344649" y="16732"/>
                  <a:pt x="527104" y="0"/>
                </a:cubicBezTo>
                <a:cubicBezTo>
                  <a:pt x="709559" y="-16732"/>
                  <a:pt x="809643" y="-23840"/>
                  <a:pt x="1076170" y="0"/>
                </a:cubicBezTo>
                <a:cubicBezTo>
                  <a:pt x="1342697" y="23840"/>
                  <a:pt x="1481274" y="-6451"/>
                  <a:pt x="1625237" y="0"/>
                </a:cubicBezTo>
                <a:cubicBezTo>
                  <a:pt x="1769200" y="6451"/>
                  <a:pt x="2068792" y="11753"/>
                  <a:pt x="2196266" y="0"/>
                </a:cubicBezTo>
                <a:cubicBezTo>
                  <a:pt x="2194054" y="200400"/>
                  <a:pt x="2216878" y="433811"/>
                  <a:pt x="2196266" y="648415"/>
                </a:cubicBezTo>
                <a:cubicBezTo>
                  <a:pt x="2076046" y="668226"/>
                  <a:pt x="1905754" y="636998"/>
                  <a:pt x="1647200" y="648415"/>
                </a:cubicBezTo>
                <a:cubicBezTo>
                  <a:pt x="1388646" y="659832"/>
                  <a:pt x="1381591" y="650222"/>
                  <a:pt x="1142058" y="648415"/>
                </a:cubicBezTo>
                <a:cubicBezTo>
                  <a:pt x="902525" y="646608"/>
                  <a:pt x="781948" y="636915"/>
                  <a:pt x="636917" y="648415"/>
                </a:cubicBezTo>
                <a:cubicBezTo>
                  <a:pt x="491886" y="659915"/>
                  <a:pt x="232350" y="633295"/>
                  <a:pt x="0" y="648415"/>
                </a:cubicBezTo>
                <a:cubicBezTo>
                  <a:pt x="-1598" y="515160"/>
                  <a:pt x="-27345" y="235868"/>
                  <a:pt x="0" y="0"/>
                </a:cubicBezTo>
                <a:close/>
              </a:path>
              <a:path w="2196266" h="648415" stroke="0" extrusionOk="0">
                <a:moveTo>
                  <a:pt x="0" y="0"/>
                </a:moveTo>
                <a:cubicBezTo>
                  <a:pt x="191008" y="-151"/>
                  <a:pt x="284629" y="17174"/>
                  <a:pt x="527104" y="0"/>
                </a:cubicBezTo>
                <a:cubicBezTo>
                  <a:pt x="769579" y="-17174"/>
                  <a:pt x="894130" y="15127"/>
                  <a:pt x="1010282" y="0"/>
                </a:cubicBezTo>
                <a:cubicBezTo>
                  <a:pt x="1126434" y="-15127"/>
                  <a:pt x="1382624" y="-7728"/>
                  <a:pt x="1603274" y="0"/>
                </a:cubicBezTo>
                <a:cubicBezTo>
                  <a:pt x="1823924" y="7728"/>
                  <a:pt x="1941069" y="-13693"/>
                  <a:pt x="2196266" y="0"/>
                </a:cubicBezTo>
                <a:cubicBezTo>
                  <a:pt x="2213482" y="248328"/>
                  <a:pt x="2195589" y="404431"/>
                  <a:pt x="2196266" y="648415"/>
                </a:cubicBezTo>
                <a:cubicBezTo>
                  <a:pt x="2055744" y="655411"/>
                  <a:pt x="1884230" y="662991"/>
                  <a:pt x="1691125" y="648415"/>
                </a:cubicBezTo>
                <a:cubicBezTo>
                  <a:pt x="1498020" y="633839"/>
                  <a:pt x="1288432" y="635487"/>
                  <a:pt x="1185984" y="648415"/>
                </a:cubicBezTo>
                <a:cubicBezTo>
                  <a:pt x="1083536" y="661343"/>
                  <a:pt x="885996" y="648806"/>
                  <a:pt x="592992" y="648415"/>
                </a:cubicBezTo>
                <a:cubicBezTo>
                  <a:pt x="299988" y="648024"/>
                  <a:pt x="211632" y="669913"/>
                  <a:pt x="0" y="648415"/>
                </a:cubicBezTo>
                <a:cubicBezTo>
                  <a:pt x="-21277" y="499537"/>
                  <a:pt x="-18626" y="310797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08000" tIns="108000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DBD0A-1B50-415F-B1D2-E93A862CD6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7298267" y="209166"/>
            <a:ext cx="3393546" cy="6314997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Placeholder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6B508C8-FDEC-5CE3-8A32-7E5A7FE32FD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rcRect l="4504" t="90" b="79189"/>
          <a:stretch/>
        </p:blipFill>
        <p:spPr>
          <a:xfrm>
            <a:off x="7298266" y="-3026"/>
            <a:ext cx="3403423" cy="1569308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051DDF-095C-69FF-66EE-37E4CC0950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/>
          <a:srcRect t="50989" b="555"/>
          <a:stretch/>
        </p:blipFill>
        <p:spPr>
          <a:xfrm>
            <a:off x="7141721" y="3893574"/>
            <a:ext cx="3556000" cy="3661487"/>
          </a:xfrm>
          <a:prstGeom prst="rect">
            <a:avLst/>
          </a:prstGeom>
        </p:spPr>
      </p:pic>
      <p:grpSp>
        <p:nvGrpSpPr>
          <p:cNvPr id="9" name="object 3">
            <a:extLst>
              <a:ext uri="{FF2B5EF4-FFF2-40B4-BE49-F238E27FC236}">
                <a16:creationId xmlns:a16="http://schemas.microsoft.com/office/drawing/2014/main" id="{80E4BE4A-C5CB-9E21-301A-DCA666D2339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37752" y="-3212"/>
            <a:ext cx="3564254" cy="7560309"/>
            <a:chOff x="0" y="-185"/>
            <a:chExt cx="3564254" cy="7560309"/>
          </a:xfrm>
        </p:grpSpPr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360D894C-5D2E-A49D-A7B4-63292F536F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5B33B645-CCD6-EC59-FDA0-A4B2E06903F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298369D-E2BD-EC2F-9CFE-BD625A5FB1AD}"/>
              </a:ext>
            </a:extLst>
          </p:cNvPr>
          <p:cNvSpPr txBox="1">
            <a:spLocks/>
          </p:cNvSpPr>
          <p:nvPr/>
        </p:nvSpPr>
        <p:spPr>
          <a:xfrm>
            <a:off x="8435764" y="6527190"/>
            <a:ext cx="1553209" cy="258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4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30F366-84BC-7E32-CF4E-77D1A23184ED}"/>
              </a:ext>
            </a:extLst>
          </p:cNvPr>
          <p:cNvSpPr txBox="1">
            <a:spLocks/>
          </p:cNvSpPr>
          <p:nvPr/>
        </p:nvSpPr>
        <p:spPr>
          <a:xfrm>
            <a:off x="8422778" y="4766240"/>
            <a:ext cx="1862324" cy="646087"/>
          </a:xfrm>
          <a:custGeom>
            <a:avLst/>
            <a:gdLst>
              <a:gd name="connsiteX0" fmla="*/ 0 w 1862324"/>
              <a:gd name="connsiteY0" fmla="*/ 0 h 646087"/>
              <a:gd name="connsiteX1" fmla="*/ 658021 w 1862324"/>
              <a:gd name="connsiteY1" fmla="*/ 0 h 646087"/>
              <a:gd name="connsiteX2" fmla="*/ 1297419 w 1862324"/>
              <a:gd name="connsiteY2" fmla="*/ 0 h 646087"/>
              <a:gd name="connsiteX3" fmla="*/ 1862324 w 1862324"/>
              <a:gd name="connsiteY3" fmla="*/ 0 h 646087"/>
              <a:gd name="connsiteX4" fmla="*/ 1862324 w 1862324"/>
              <a:gd name="connsiteY4" fmla="*/ 646087 h 646087"/>
              <a:gd name="connsiteX5" fmla="*/ 1278796 w 1862324"/>
              <a:gd name="connsiteY5" fmla="*/ 646087 h 646087"/>
              <a:gd name="connsiteX6" fmla="*/ 658021 w 1862324"/>
              <a:gd name="connsiteY6" fmla="*/ 646087 h 646087"/>
              <a:gd name="connsiteX7" fmla="*/ 0 w 1862324"/>
              <a:gd name="connsiteY7" fmla="*/ 646087 h 646087"/>
              <a:gd name="connsiteX8" fmla="*/ 0 w 1862324"/>
              <a:gd name="connsiteY8" fmla="*/ 0 h 6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2324" h="646087" fill="none" extrusionOk="0">
                <a:moveTo>
                  <a:pt x="0" y="0"/>
                </a:moveTo>
                <a:cubicBezTo>
                  <a:pt x="230434" y="28463"/>
                  <a:pt x="508829" y="-14908"/>
                  <a:pt x="658021" y="0"/>
                </a:cubicBezTo>
                <a:cubicBezTo>
                  <a:pt x="807213" y="14908"/>
                  <a:pt x="1047741" y="-31841"/>
                  <a:pt x="1297419" y="0"/>
                </a:cubicBezTo>
                <a:cubicBezTo>
                  <a:pt x="1547097" y="31841"/>
                  <a:pt x="1657420" y="-10566"/>
                  <a:pt x="1862324" y="0"/>
                </a:cubicBezTo>
                <a:cubicBezTo>
                  <a:pt x="1888096" y="179831"/>
                  <a:pt x="1844372" y="458392"/>
                  <a:pt x="1862324" y="646087"/>
                </a:cubicBezTo>
                <a:cubicBezTo>
                  <a:pt x="1723116" y="626725"/>
                  <a:pt x="1438056" y="669434"/>
                  <a:pt x="1278796" y="646087"/>
                </a:cubicBezTo>
                <a:cubicBezTo>
                  <a:pt x="1119536" y="622740"/>
                  <a:pt x="829267" y="644476"/>
                  <a:pt x="658021" y="646087"/>
                </a:cubicBezTo>
                <a:cubicBezTo>
                  <a:pt x="486775" y="647698"/>
                  <a:pt x="308066" y="645371"/>
                  <a:pt x="0" y="646087"/>
                </a:cubicBezTo>
                <a:cubicBezTo>
                  <a:pt x="14449" y="502313"/>
                  <a:pt x="-22215" y="169673"/>
                  <a:pt x="0" y="0"/>
                </a:cubicBezTo>
                <a:close/>
              </a:path>
              <a:path w="1862324" h="646087" stroke="0" extrusionOk="0">
                <a:moveTo>
                  <a:pt x="0" y="0"/>
                </a:moveTo>
                <a:cubicBezTo>
                  <a:pt x="145081" y="16439"/>
                  <a:pt x="417532" y="-23164"/>
                  <a:pt x="602151" y="0"/>
                </a:cubicBezTo>
                <a:cubicBezTo>
                  <a:pt x="786770" y="23164"/>
                  <a:pt x="921039" y="-3988"/>
                  <a:pt x="1167056" y="0"/>
                </a:cubicBezTo>
                <a:cubicBezTo>
                  <a:pt x="1413073" y="3988"/>
                  <a:pt x="1659777" y="1540"/>
                  <a:pt x="1862324" y="0"/>
                </a:cubicBezTo>
                <a:cubicBezTo>
                  <a:pt x="1865251" y="134889"/>
                  <a:pt x="1851438" y="476402"/>
                  <a:pt x="1862324" y="646087"/>
                </a:cubicBezTo>
                <a:cubicBezTo>
                  <a:pt x="1697233" y="656342"/>
                  <a:pt x="1533715" y="649637"/>
                  <a:pt x="1278796" y="646087"/>
                </a:cubicBezTo>
                <a:cubicBezTo>
                  <a:pt x="1023877" y="642537"/>
                  <a:pt x="805941" y="646776"/>
                  <a:pt x="620775" y="646087"/>
                </a:cubicBezTo>
                <a:cubicBezTo>
                  <a:pt x="435609" y="645398"/>
                  <a:pt x="278857" y="674338"/>
                  <a:pt x="0" y="646087"/>
                </a:cubicBezTo>
                <a:cubicBezTo>
                  <a:pt x="10603" y="382350"/>
                  <a:pt x="12373" y="226801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44000" tIns="251999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61A736-1993-B3FB-8F57-858F76C7A4D9}"/>
              </a:ext>
            </a:extLst>
          </p:cNvPr>
          <p:cNvSpPr txBox="1">
            <a:spLocks/>
          </p:cNvSpPr>
          <p:nvPr/>
        </p:nvSpPr>
        <p:spPr>
          <a:xfrm>
            <a:off x="7924269" y="5273359"/>
            <a:ext cx="2196265" cy="721118"/>
          </a:xfrm>
          <a:custGeom>
            <a:avLst/>
            <a:gdLst>
              <a:gd name="connsiteX0" fmla="*/ 0 w 2196265"/>
              <a:gd name="connsiteY0" fmla="*/ 0 h 721118"/>
              <a:gd name="connsiteX1" fmla="*/ 527104 w 2196265"/>
              <a:gd name="connsiteY1" fmla="*/ 0 h 721118"/>
              <a:gd name="connsiteX2" fmla="*/ 1076170 w 2196265"/>
              <a:gd name="connsiteY2" fmla="*/ 0 h 721118"/>
              <a:gd name="connsiteX3" fmla="*/ 1647199 w 2196265"/>
              <a:gd name="connsiteY3" fmla="*/ 0 h 721118"/>
              <a:gd name="connsiteX4" fmla="*/ 2196265 w 2196265"/>
              <a:gd name="connsiteY4" fmla="*/ 0 h 721118"/>
              <a:gd name="connsiteX5" fmla="*/ 2196265 w 2196265"/>
              <a:gd name="connsiteY5" fmla="*/ 367770 h 721118"/>
              <a:gd name="connsiteX6" fmla="*/ 2196265 w 2196265"/>
              <a:gd name="connsiteY6" fmla="*/ 721118 h 721118"/>
              <a:gd name="connsiteX7" fmla="*/ 1603273 w 2196265"/>
              <a:gd name="connsiteY7" fmla="*/ 721118 h 721118"/>
              <a:gd name="connsiteX8" fmla="*/ 1010282 w 2196265"/>
              <a:gd name="connsiteY8" fmla="*/ 721118 h 721118"/>
              <a:gd name="connsiteX9" fmla="*/ 0 w 2196265"/>
              <a:gd name="connsiteY9" fmla="*/ 721118 h 721118"/>
              <a:gd name="connsiteX10" fmla="*/ 0 w 2196265"/>
              <a:gd name="connsiteY10" fmla="*/ 367770 h 721118"/>
              <a:gd name="connsiteX11" fmla="*/ 0 w 2196265"/>
              <a:gd name="connsiteY11" fmla="*/ 0 h 7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6265" h="721118" fill="none" extrusionOk="0">
                <a:moveTo>
                  <a:pt x="0" y="0"/>
                </a:moveTo>
                <a:cubicBezTo>
                  <a:pt x="248452" y="-16501"/>
                  <a:pt x="335028" y="9169"/>
                  <a:pt x="527104" y="0"/>
                </a:cubicBezTo>
                <a:cubicBezTo>
                  <a:pt x="719180" y="-9169"/>
                  <a:pt x="847826" y="-2974"/>
                  <a:pt x="1076170" y="0"/>
                </a:cubicBezTo>
                <a:cubicBezTo>
                  <a:pt x="1304514" y="2974"/>
                  <a:pt x="1519148" y="-11430"/>
                  <a:pt x="1647199" y="0"/>
                </a:cubicBezTo>
                <a:cubicBezTo>
                  <a:pt x="1775250" y="11430"/>
                  <a:pt x="2086149" y="-9575"/>
                  <a:pt x="2196265" y="0"/>
                </a:cubicBezTo>
                <a:cubicBezTo>
                  <a:pt x="2194314" y="164316"/>
                  <a:pt x="2211119" y="229353"/>
                  <a:pt x="2196265" y="367770"/>
                </a:cubicBezTo>
                <a:cubicBezTo>
                  <a:pt x="2181412" y="506187"/>
                  <a:pt x="2180111" y="585690"/>
                  <a:pt x="2196265" y="721118"/>
                </a:cubicBezTo>
                <a:cubicBezTo>
                  <a:pt x="1923313" y="702918"/>
                  <a:pt x="1744829" y="708318"/>
                  <a:pt x="1603273" y="721118"/>
                </a:cubicBezTo>
                <a:cubicBezTo>
                  <a:pt x="1461717" y="733918"/>
                  <a:pt x="1230166" y="727184"/>
                  <a:pt x="1010282" y="721118"/>
                </a:cubicBezTo>
                <a:cubicBezTo>
                  <a:pt x="790398" y="715052"/>
                  <a:pt x="237591" y="738101"/>
                  <a:pt x="0" y="721118"/>
                </a:cubicBezTo>
                <a:cubicBezTo>
                  <a:pt x="11644" y="583281"/>
                  <a:pt x="-838" y="483314"/>
                  <a:pt x="0" y="367770"/>
                </a:cubicBezTo>
                <a:cubicBezTo>
                  <a:pt x="838" y="252226"/>
                  <a:pt x="1073" y="116975"/>
                  <a:pt x="0" y="0"/>
                </a:cubicBezTo>
                <a:close/>
              </a:path>
              <a:path w="2196265" h="721118" stroke="0" extrusionOk="0">
                <a:moveTo>
                  <a:pt x="0" y="0"/>
                </a:moveTo>
                <a:cubicBezTo>
                  <a:pt x="191008" y="-151"/>
                  <a:pt x="284629" y="17174"/>
                  <a:pt x="527104" y="0"/>
                </a:cubicBezTo>
                <a:cubicBezTo>
                  <a:pt x="769579" y="-17174"/>
                  <a:pt x="894130" y="15127"/>
                  <a:pt x="1010282" y="0"/>
                </a:cubicBezTo>
                <a:cubicBezTo>
                  <a:pt x="1126434" y="-15127"/>
                  <a:pt x="1385204" y="-2003"/>
                  <a:pt x="1603273" y="0"/>
                </a:cubicBezTo>
                <a:cubicBezTo>
                  <a:pt x="1821342" y="2003"/>
                  <a:pt x="1941068" y="-13693"/>
                  <a:pt x="2196265" y="0"/>
                </a:cubicBezTo>
                <a:cubicBezTo>
                  <a:pt x="2212944" y="86161"/>
                  <a:pt x="2209270" y="277283"/>
                  <a:pt x="2196265" y="353348"/>
                </a:cubicBezTo>
                <a:cubicBezTo>
                  <a:pt x="2183260" y="429413"/>
                  <a:pt x="2180017" y="568952"/>
                  <a:pt x="2196265" y="721118"/>
                </a:cubicBezTo>
                <a:cubicBezTo>
                  <a:pt x="2037158" y="706601"/>
                  <a:pt x="1870402" y="696648"/>
                  <a:pt x="1647199" y="721118"/>
                </a:cubicBezTo>
                <a:cubicBezTo>
                  <a:pt x="1423996" y="745588"/>
                  <a:pt x="1347211" y="721509"/>
                  <a:pt x="1054207" y="721118"/>
                </a:cubicBezTo>
                <a:cubicBezTo>
                  <a:pt x="761203" y="720727"/>
                  <a:pt x="701051" y="700630"/>
                  <a:pt x="571029" y="721118"/>
                </a:cubicBezTo>
                <a:cubicBezTo>
                  <a:pt x="441007" y="741606"/>
                  <a:pt x="279720" y="704109"/>
                  <a:pt x="0" y="721118"/>
                </a:cubicBezTo>
                <a:cubicBezTo>
                  <a:pt x="13932" y="635148"/>
                  <a:pt x="-13225" y="524691"/>
                  <a:pt x="0" y="360559"/>
                </a:cubicBezTo>
                <a:cubicBezTo>
                  <a:pt x="13225" y="196427"/>
                  <a:pt x="2260" y="73943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108000" tIns="180000" rIns="216000" bIns="144000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564D11-3ADE-6285-25D2-CBE2395232B2}"/>
              </a:ext>
            </a:extLst>
          </p:cNvPr>
          <p:cNvSpPr txBox="1">
            <a:spLocks/>
          </p:cNvSpPr>
          <p:nvPr/>
        </p:nvSpPr>
        <p:spPr>
          <a:xfrm>
            <a:off x="8135975" y="5941271"/>
            <a:ext cx="2138203" cy="342141"/>
          </a:xfrm>
          <a:custGeom>
            <a:avLst/>
            <a:gdLst>
              <a:gd name="connsiteX0" fmla="*/ 0 w 2138203"/>
              <a:gd name="connsiteY0" fmla="*/ 0 h 342141"/>
              <a:gd name="connsiteX1" fmla="*/ 513169 w 2138203"/>
              <a:gd name="connsiteY1" fmla="*/ 0 h 342141"/>
              <a:gd name="connsiteX2" fmla="*/ 1047719 w 2138203"/>
              <a:gd name="connsiteY2" fmla="*/ 0 h 342141"/>
              <a:gd name="connsiteX3" fmla="*/ 1582270 w 2138203"/>
              <a:gd name="connsiteY3" fmla="*/ 0 h 342141"/>
              <a:gd name="connsiteX4" fmla="*/ 2138203 w 2138203"/>
              <a:gd name="connsiteY4" fmla="*/ 0 h 342141"/>
              <a:gd name="connsiteX5" fmla="*/ 2138203 w 2138203"/>
              <a:gd name="connsiteY5" fmla="*/ 342141 h 342141"/>
              <a:gd name="connsiteX6" fmla="*/ 1603652 w 2138203"/>
              <a:gd name="connsiteY6" fmla="*/ 342141 h 342141"/>
              <a:gd name="connsiteX7" fmla="*/ 1111866 w 2138203"/>
              <a:gd name="connsiteY7" fmla="*/ 342141 h 342141"/>
              <a:gd name="connsiteX8" fmla="*/ 620079 w 2138203"/>
              <a:gd name="connsiteY8" fmla="*/ 342141 h 342141"/>
              <a:gd name="connsiteX9" fmla="*/ 0 w 2138203"/>
              <a:gd name="connsiteY9" fmla="*/ 342141 h 342141"/>
              <a:gd name="connsiteX10" fmla="*/ 0 w 2138203"/>
              <a:gd name="connsiteY10" fmla="*/ 0 h 34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38203" h="342141" fill="none" extrusionOk="0">
                <a:moveTo>
                  <a:pt x="0" y="0"/>
                </a:moveTo>
                <a:cubicBezTo>
                  <a:pt x="164712" y="11785"/>
                  <a:pt x="385189" y="18857"/>
                  <a:pt x="513169" y="0"/>
                </a:cubicBezTo>
                <a:cubicBezTo>
                  <a:pt x="641149" y="-18857"/>
                  <a:pt x="927706" y="23147"/>
                  <a:pt x="1047719" y="0"/>
                </a:cubicBezTo>
                <a:cubicBezTo>
                  <a:pt x="1167732" y="-23147"/>
                  <a:pt x="1374941" y="-1838"/>
                  <a:pt x="1582270" y="0"/>
                </a:cubicBezTo>
                <a:cubicBezTo>
                  <a:pt x="1789599" y="1838"/>
                  <a:pt x="1909990" y="17508"/>
                  <a:pt x="2138203" y="0"/>
                </a:cubicBezTo>
                <a:cubicBezTo>
                  <a:pt x="2136540" y="117926"/>
                  <a:pt x="2144058" y="208826"/>
                  <a:pt x="2138203" y="342141"/>
                </a:cubicBezTo>
                <a:cubicBezTo>
                  <a:pt x="2026242" y="366806"/>
                  <a:pt x="1770980" y="317706"/>
                  <a:pt x="1603652" y="342141"/>
                </a:cubicBezTo>
                <a:cubicBezTo>
                  <a:pt x="1436324" y="366576"/>
                  <a:pt x="1297243" y="318144"/>
                  <a:pt x="1111866" y="342141"/>
                </a:cubicBezTo>
                <a:cubicBezTo>
                  <a:pt x="926489" y="366138"/>
                  <a:pt x="759579" y="357803"/>
                  <a:pt x="620079" y="342141"/>
                </a:cubicBezTo>
                <a:cubicBezTo>
                  <a:pt x="480579" y="326479"/>
                  <a:pt x="275464" y="362285"/>
                  <a:pt x="0" y="342141"/>
                </a:cubicBezTo>
                <a:cubicBezTo>
                  <a:pt x="-16007" y="186677"/>
                  <a:pt x="-12779" y="165186"/>
                  <a:pt x="0" y="0"/>
                </a:cubicBezTo>
                <a:close/>
              </a:path>
              <a:path w="2138203" h="342141" stroke="0" extrusionOk="0">
                <a:moveTo>
                  <a:pt x="0" y="0"/>
                </a:moveTo>
                <a:cubicBezTo>
                  <a:pt x="226702" y="-6896"/>
                  <a:pt x="262326" y="11189"/>
                  <a:pt x="513169" y="0"/>
                </a:cubicBezTo>
                <a:cubicBezTo>
                  <a:pt x="764012" y="-11189"/>
                  <a:pt x="819296" y="-20302"/>
                  <a:pt x="983573" y="0"/>
                </a:cubicBezTo>
                <a:cubicBezTo>
                  <a:pt x="1147850" y="20302"/>
                  <a:pt x="1285802" y="-27034"/>
                  <a:pt x="1560888" y="0"/>
                </a:cubicBezTo>
                <a:cubicBezTo>
                  <a:pt x="1835975" y="27034"/>
                  <a:pt x="1915047" y="-19380"/>
                  <a:pt x="2138203" y="0"/>
                </a:cubicBezTo>
                <a:cubicBezTo>
                  <a:pt x="2128289" y="145113"/>
                  <a:pt x="2145251" y="253164"/>
                  <a:pt x="2138203" y="342141"/>
                </a:cubicBezTo>
                <a:cubicBezTo>
                  <a:pt x="2026972" y="334060"/>
                  <a:pt x="1813583" y="364309"/>
                  <a:pt x="1646416" y="342141"/>
                </a:cubicBezTo>
                <a:cubicBezTo>
                  <a:pt x="1479249" y="319973"/>
                  <a:pt x="1301566" y="342323"/>
                  <a:pt x="1154630" y="342141"/>
                </a:cubicBezTo>
                <a:cubicBezTo>
                  <a:pt x="1007694" y="341959"/>
                  <a:pt x="745971" y="359212"/>
                  <a:pt x="577315" y="342141"/>
                </a:cubicBezTo>
                <a:cubicBezTo>
                  <a:pt x="408659" y="325070"/>
                  <a:pt x="146290" y="329457"/>
                  <a:pt x="0" y="342141"/>
                </a:cubicBezTo>
                <a:cubicBezTo>
                  <a:pt x="-8350" y="215276"/>
                  <a:pt x="-13451" y="104584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144000" tIns="72000" rIns="180000" bIns="72000" rtlCol="0" anchor="ctr" anchorCtr="0">
            <a:normAutofit fontScale="77500" lnSpcReduction="20000"/>
          </a:bodyPr>
          <a:lstStyle/>
          <a:p>
            <a:pPr algn="ctr">
              <a:lnSpc>
                <a:spcPct val="80000"/>
              </a:lnSpc>
            </a:pPr>
            <a:r>
              <a:rPr lang="en-US" sz="1400" b="1" i="1" dirty="0">
                <a:solidFill>
                  <a:srgbClr val="CD202E"/>
                </a:solidFill>
                <a:latin typeface="HELVETICA NEUE LT 97 BLACK COND" panose="02000503000000000000" pitchFamily="2" charset="0"/>
              </a:rPr>
              <a:t>SUB HEADING TEXT GOES HERE!</a:t>
            </a:r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6C2CE13F-4B97-E46B-AADA-6AD0326B613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2465" y="-185"/>
            <a:ext cx="3564254" cy="7560309"/>
            <a:chOff x="0" y="-185"/>
            <a:chExt cx="3564254" cy="7560309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F1D84377-AC90-0106-FD14-131D5A5118C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901" y="88714"/>
              <a:ext cx="3386454" cy="7382509"/>
            </a:xfrm>
            <a:custGeom>
              <a:avLst/>
              <a:gdLst/>
              <a:ahLst/>
              <a:cxnLst/>
              <a:rect l="l" t="t" r="r" b="b"/>
              <a:pathLst>
                <a:path w="3386454" h="7382509">
                  <a:moveTo>
                    <a:pt x="199097" y="0"/>
                  </a:moveTo>
                  <a:lnTo>
                    <a:pt x="153503" y="5267"/>
                  </a:lnTo>
                  <a:lnTo>
                    <a:pt x="111618" y="20268"/>
                  </a:lnTo>
                  <a:lnTo>
                    <a:pt x="74647" y="43796"/>
                  </a:lnTo>
                  <a:lnTo>
                    <a:pt x="43796" y="74647"/>
                  </a:lnTo>
                  <a:lnTo>
                    <a:pt x="20268" y="111618"/>
                  </a:lnTo>
                  <a:lnTo>
                    <a:pt x="5267" y="153503"/>
                  </a:lnTo>
                  <a:lnTo>
                    <a:pt x="0" y="199097"/>
                  </a:lnTo>
                  <a:lnTo>
                    <a:pt x="0" y="7183094"/>
                  </a:lnTo>
                  <a:lnTo>
                    <a:pt x="5267" y="7228693"/>
                  </a:lnTo>
                  <a:lnTo>
                    <a:pt x="20268" y="7270582"/>
                  </a:lnTo>
                  <a:lnTo>
                    <a:pt x="43796" y="7307554"/>
                  </a:lnTo>
                  <a:lnTo>
                    <a:pt x="74647" y="7338407"/>
                  </a:lnTo>
                  <a:lnTo>
                    <a:pt x="111618" y="7361936"/>
                  </a:lnTo>
                  <a:lnTo>
                    <a:pt x="153503" y="7376937"/>
                  </a:lnTo>
                  <a:lnTo>
                    <a:pt x="199097" y="7382205"/>
                  </a:lnTo>
                  <a:lnTo>
                    <a:pt x="3187103" y="7382205"/>
                  </a:lnTo>
                  <a:lnTo>
                    <a:pt x="3232697" y="7376937"/>
                  </a:lnTo>
                  <a:lnTo>
                    <a:pt x="3274582" y="7361936"/>
                  </a:lnTo>
                  <a:lnTo>
                    <a:pt x="3311553" y="7338407"/>
                  </a:lnTo>
                  <a:lnTo>
                    <a:pt x="3342404" y="7307554"/>
                  </a:lnTo>
                  <a:lnTo>
                    <a:pt x="3365932" y="7270582"/>
                  </a:lnTo>
                  <a:lnTo>
                    <a:pt x="3380933" y="7228693"/>
                  </a:lnTo>
                  <a:lnTo>
                    <a:pt x="3386201" y="7183094"/>
                  </a:lnTo>
                  <a:lnTo>
                    <a:pt x="3386201" y="199097"/>
                  </a:lnTo>
                  <a:lnTo>
                    <a:pt x="3380933" y="153503"/>
                  </a:lnTo>
                  <a:lnTo>
                    <a:pt x="3365932" y="111618"/>
                  </a:lnTo>
                  <a:lnTo>
                    <a:pt x="3342404" y="74647"/>
                  </a:lnTo>
                  <a:lnTo>
                    <a:pt x="3311553" y="43796"/>
                  </a:lnTo>
                  <a:lnTo>
                    <a:pt x="3274582" y="20268"/>
                  </a:lnTo>
                  <a:lnTo>
                    <a:pt x="3232697" y="5267"/>
                  </a:lnTo>
                  <a:lnTo>
                    <a:pt x="3187103" y="0"/>
                  </a:lnTo>
                  <a:lnTo>
                    <a:pt x="199097" y="0"/>
                  </a:lnTo>
                  <a:close/>
                </a:path>
              </a:pathLst>
            </a:custGeom>
            <a:ln w="1778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120A3F35-36B7-5DED-7966-F623CA9038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3564254" cy="7560309"/>
            </a:xfrm>
            <a:custGeom>
              <a:avLst/>
              <a:gdLst/>
              <a:ahLst/>
              <a:cxnLst/>
              <a:rect l="l" t="t" r="r" b="b"/>
              <a:pathLst>
                <a:path w="3564254" h="7560309">
                  <a:moveTo>
                    <a:pt x="339394" y="7559992"/>
                  </a:moveTo>
                  <a:lnTo>
                    <a:pt x="0" y="7220610"/>
                  </a:lnTo>
                  <a:lnTo>
                    <a:pt x="0" y="7559992"/>
                  </a:lnTo>
                  <a:lnTo>
                    <a:pt x="339394" y="7559992"/>
                  </a:lnTo>
                  <a:close/>
                </a:path>
                <a:path w="3564254" h="7560309">
                  <a:moveTo>
                    <a:pt x="339394" y="0"/>
                  </a:moveTo>
                  <a:lnTo>
                    <a:pt x="0" y="0"/>
                  </a:lnTo>
                  <a:lnTo>
                    <a:pt x="0" y="339394"/>
                  </a:lnTo>
                  <a:lnTo>
                    <a:pt x="339394" y="0"/>
                  </a:lnTo>
                  <a:close/>
                </a:path>
                <a:path w="3564254" h="7560309">
                  <a:moveTo>
                    <a:pt x="3564001" y="7220598"/>
                  </a:moveTo>
                  <a:lnTo>
                    <a:pt x="3224606" y="7559992"/>
                  </a:lnTo>
                  <a:lnTo>
                    <a:pt x="3564001" y="7559992"/>
                  </a:lnTo>
                  <a:lnTo>
                    <a:pt x="3564001" y="7220598"/>
                  </a:lnTo>
                  <a:close/>
                </a:path>
                <a:path w="3564254" h="7560309">
                  <a:moveTo>
                    <a:pt x="3564001" y="0"/>
                  </a:moveTo>
                  <a:lnTo>
                    <a:pt x="3224606" y="0"/>
                  </a:lnTo>
                  <a:lnTo>
                    <a:pt x="3564001" y="339394"/>
                  </a:lnTo>
                  <a:lnTo>
                    <a:pt x="356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EA116439-C76B-A585-E14F-F12ACA07171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29" y="7247844"/>
            <a:ext cx="3486150" cy="339725"/>
          </a:xfrm>
          <a:custGeom>
            <a:avLst/>
            <a:gdLst/>
            <a:ahLst/>
            <a:cxnLst/>
            <a:rect l="l" t="t" r="r" b="b"/>
            <a:pathLst>
              <a:path w="3486150" h="339725">
                <a:moveTo>
                  <a:pt x="332117" y="339572"/>
                </a:moveTo>
                <a:lnTo>
                  <a:pt x="0" y="0"/>
                </a:lnTo>
                <a:lnTo>
                  <a:pt x="0" y="339572"/>
                </a:lnTo>
                <a:lnTo>
                  <a:pt x="332117" y="339572"/>
                </a:lnTo>
                <a:close/>
              </a:path>
              <a:path w="3486150" h="339725">
                <a:moveTo>
                  <a:pt x="3485642" y="0"/>
                </a:moveTo>
                <a:lnTo>
                  <a:pt x="3153537" y="339572"/>
                </a:lnTo>
                <a:lnTo>
                  <a:pt x="3485642" y="339572"/>
                </a:lnTo>
                <a:lnTo>
                  <a:pt x="3485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B0AFCFC3-10C5-5F46-CD01-914AABACD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901" y="96962"/>
            <a:ext cx="3386454" cy="7382509"/>
          </a:xfrm>
          <a:custGeom>
            <a:avLst/>
            <a:gdLst/>
            <a:ahLst/>
            <a:cxnLst/>
            <a:rect l="l" t="t" r="r" b="b"/>
            <a:pathLst>
              <a:path w="3386454" h="7382509">
                <a:moveTo>
                  <a:pt x="199097" y="0"/>
                </a:moveTo>
                <a:lnTo>
                  <a:pt x="153503" y="5267"/>
                </a:lnTo>
                <a:lnTo>
                  <a:pt x="111618" y="20268"/>
                </a:lnTo>
                <a:lnTo>
                  <a:pt x="74647" y="43796"/>
                </a:lnTo>
                <a:lnTo>
                  <a:pt x="43796" y="74647"/>
                </a:lnTo>
                <a:lnTo>
                  <a:pt x="20268" y="111618"/>
                </a:lnTo>
                <a:lnTo>
                  <a:pt x="5267" y="153503"/>
                </a:lnTo>
                <a:lnTo>
                  <a:pt x="0" y="199097"/>
                </a:lnTo>
                <a:lnTo>
                  <a:pt x="0" y="7183094"/>
                </a:lnTo>
                <a:lnTo>
                  <a:pt x="5267" y="7228693"/>
                </a:lnTo>
                <a:lnTo>
                  <a:pt x="20268" y="7270582"/>
                </a:lnTo>
                <a:lnTo>
                  <a:pt x="43796" y="7307554"/>
                </a:lnTo>
                <a:lnTo>
                  <a:pt x="74647" y="7338407"/>
                </a:lnTo>
                <a:lnTo>
                  <a:pt x="111618" y="7361936"/>
                </a:lnTo>
                <a:lnTo>
                  <a:pt x="153503" y="7376937"/>
                </a:lnTo>
                <a:lnTo>
                  <a:pt x="199097" y="7382205"/>
                </a:lnTo>
                <a:lnTo>
                  <a:pt x="3187103" y="7382205"/>
                </a:lnTo>
                <a:lnTo>
                  <a:pt x="3232697" y="7376937"/>
                </a:lnTo>
                <a:lnTo>
                  <a:pt x="3274582" y="7361936"/>
                </a:lnTo>
                <a:lnTo>
                  <a:pt x="3311553" y="7338407"/>
                </a:lnTo>
                <a:lnTo>
                  <a:pt x="3342404" y="7307554"/>
                </a:lnTo>
                <a:lnTo>
                  <a:pt x="3365932" y="7270582"/>
                </a:lnTo>
                <a:lnTo>
                  <a:pt x="3380933" y="7228693"/>
                </a:lnTo>
                <a:lnTo>
                  <a:pt x="3386201" y="7183094"/>
                </a:lnTo>
                <a:lnTo>
                  <a:pt x="3386201" y="199097"/>
                </a:lnTo>
                <a:lnTo>
                  <a:pt x="3380933" y="153503"/>
                </a:lnTo>
                <a:lnTo>
                  <a:pt x="3365932" y="111618"/>
                </a:lnTo>
                <a:lnTo>
                  <a:pt x="3342404" y="74647"/>
                </a:lnTo>
                <a:lnTo>
                  <a:pt x="3311553" y="43796"/>
                </a:lnTo>
                <a:lnTo>
                  <a:pt x="3274582" y="20268"/>
                </a:lnTo>
                <a:lnTo>
                  <a:pt x="3232697" y="5267"/>
                </a:lnTo>
                <a:lnTo>
                  <a:pt x="3187103" y="0"/>
                </a:lnTo>
                <a:lnTo>
                  <a:pt x="199097" y="0"/>
                </a:lnTo>
                <a:close/>
              </a:path>
            </a:pathLst>
          </a:custGeom>
          <a:ln w="177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5FA348A-9541-7977-298B-BFB2AB719BFB}"/>
              </a:ext>
            </a:extLst>
          </p:cNvPr>
          <p:cNvSpPr>
            <a:spLocks/>
          </p:cNvSpPr>
          <p:nvPr/>
        </p:nvSpPr>
        <p:spPr>
          <a:xfrm>
            <a:off x="4468981" y="3102963"/>
            <a:ext cx="1753850" cy="178383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84D8C-B6F6-2737-CB28-DC4F83B6CA06}"/>
              </a:ext>
            </a:extLst>
          </p:cNvPr>
          <p:cNvSpPr txBox="1">
            <a:spLocks/>
          </p:cNvSpPr>
          <p:nvPr/>
        </p:nvSpPr>
        <p:spPr>
          <a:xfrm>
            <a:off x="4335985" y="1858779"/>
            <a:ext cx="1945850" cy="819845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  <a:latin typeface="HELVETICA NEUE LT 97 BLACK COND" panose="02000503000000000000" pitchFamily="2" charset="0"/>
              </a:rPr>
              <a:t>LOREM IPSUM DOLAR SETOR ETC ETC</a:t>
            </a:r>
          </a:p>
        </p:txBody>
      </p:sp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88A0D5D7-FF34-8477-0D6D-BA6BD6E8D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506" y="6161889"/>
            <a:ext cx="2590800" cy="470458"/>
          </a:xfrm>
          <a:prstGeom prst="rect">
            <a:avLst/>
          </a:prstGeom>
        </p:spPr>
      </p:pic>
      <p:pic>
        <p:nvPicPr>
          <p:cNvPr id="17" name="Picture 16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3BE3AF49-AAB3-5073-ED68-61E1FAFA1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6309" y="3286898"/>
            <a:ext cx="1428501" cy="142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922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539</Words>
  <Application>Microsoft Macintosh PowerPoint</Application>
  <PresentationFormat>Custom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HELVETICA NEUE LT 55 ROMAN</vt:lpstr>
      <vt:lpstr>Aptos</vt:lpstr>
      <vt:lpstr>Arial</vt:lpstr>
      <vt:lpstr>HELVETICA NEUE LT 97 BLACK COND</vt:lpstr>
      <vt:lpstr>HELVETICA NEUE LT 77 BOLD CONDE</vt:lpstr>
      <vt:lpstr>Aptos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19</cp:revision>
  <cp:lastPrinted>2025-05-08T08:48:43Z</cp:lastPrinted>
  <dcterms:created xsi:type="dcterms:W3CDTF">2025-05-08T06:35:27Z</dcterms:created>
  <dcterms:modified xsi:type="dcterms:W3CDTF">2025-05-28T14:34:34Z</dcterms:modified>
</cp:coreProperties>
</file>