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312" r:id="rId2"/>
    <p:sldId id="313" r:id="rId3"/>
    <p:sldId id="314" r:id="rId4"/>
    <p:sldId id="315" r:id="rId5"/>
    <p:sldId id="316" r:id="rId6"/>
    <p:sldId id="317" r:id="rId7"/>
    <p:sldId id="304" r:id="rId8"/>
    <p:sldId id="303" r:id="rId9"/>
    <p:sldId id="301" r:id="rId10"/>
    <p:sldId id="305" r:id="rId11"/>
    <p:sldId id="306" r:id="rId12"/>
    <p:sldId id="302" r:id="rId13"/>
    <p:sldId id="307" r:id="rId14"/>
    <p:sldId id="308" r:id="rId15"/>
    <p:sldId id="309" r:id="rId16"/>
    <p:sldId id="311" r:id="rId17"/>
    <p:sldId id="310" r:id="rId18"/>
  </p:sldIdLst>
  <p:sldSz cx="7559675" cy="7559675"/>
  <p:notesSz cx="6858000" cy="9144000"/>
  <p:embeddedFontLst>
    <p:embeddedFont>
      <p:font typeface="HELVETICA NEUE LT 77 BOLD CONDE" panose="02000503000000000000" pitchFamily="2" charset="0"/>
      <p:bold r:id="rId19"/>
    </p:embeddedFont>
    <p:embeddedFont>
      <p:font typeface="HELVETICA NEUE LT 97 BLACK COND" panose="02000503000000000000" pitchFamily="2" charset="0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81"/>
    <p:restoredTop sz="94628"/>
  </p:normalViewPr>
  <p:slideViewPr>
    <p:cSldViewPr snapToGrid="0">
      <p:cViewPr varScale="1">
        <p:scale>
          <a:sx n="104" d="100"/>
          <a:sy n="104" d="100"/>
        </p:scale>
        <p:origin x="19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8ABF369-0D35-68B3-EFFA-8A79E2AFB5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7250" y="984250"/>
            <a:ext cx="5103813" cy="50688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66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8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402483"/>
            <a:ext cx="1630055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402483"/>
            <a:ext cx="479566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20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7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884671"/>
            <a:ext cx="6520220" cy="3144614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5059035"/>
            <a:ext cx="6520220" cy="1653678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57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012414"/>
            <a:ext cx="3212862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012414"/>
            <a:ext cx="3212862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52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402484"/>
            <a:ext cx="6520220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853171"/>
            <a:ext cx="3198096" cy="908210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2761381"/>
            <a:ext cx="3198096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853171"/>
            <a:ext cx="3213847" cy="908210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2761381"/>
            <a:ext cx="321384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2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0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2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03978"/>
            <a:ext cx="2438192" cy="1763924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088455"/>
            <a:ext cx="3827085" cy="5372269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2267902"/>
            <a:ext cx="2438192" cy="4201570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7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03978"/>
            <a:ext cx="2438192" cy="1763924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088455"/>
            <a:ext cx="3827085" cy="5372269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2267902"/>
            <a:ext cx="2438192" cy="4201570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8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402484"/>
            <a:ext cx="6520220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012414"/>
            <a:ext cx="6520220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7006700"/>
            <a:ext cx="170092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911D11-D542-CD47-A727-5EBFC5FBF57F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7006700"/>
            <a:ext cx="25513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7006700"/>
            <a:ext cx="170092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B50056-9655-3B44-BE1B-26FDA3CF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0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A4ED31-2963-EA85-B19C-6735236FD072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28B921-ED0C-23DC-7921-DB8FADF5D56C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91F968BD-9DE2-682D-A984-6FB755A5C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" r="2319"/>
          <a:stretch>
            <a:fillRect/>
          </a:stretch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02742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6113D-6331-3C96-EA81-5B7932D13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F68CECC-5D85-8F4C-7BF6-89DC9D64AEA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989438" y="0"/>
            <a:ext cx="5570237" cy="755834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gradient&#10;&#10;AI-generated content may be incorrect.">
            <a:extLst>
              <a:ext uri="{FF2B5EF4-FFF2-40B4-BE49-F238E27FC236}">
                <a16:creationId xmlns:a16="http://schemas.microsoft.com/office/drawing/2014/main" id="{5604A512-E8C9-1276-FA2C-3FB808F4C7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1742298" y="-1333"/>
            <a:ext cx="1581407" cy="7559675"/>
          </a:xfrm>
          <a:prstGeom prst="rect">
            <a:avLst/>
          </a:prstGeom>
        </p:spPr>
      </p:pic>
      <p:pic>
        <p:nvPicPr>
          <p:cNvPr id="7" name="Picture 6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0D954C1D-B3DA-94AE-45A3-839B644EBA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65000"/>
          </a:blip>
          <a:srcRect t="50000"/>
          <a:stretch/>
        </p:blipFill>
        <p:spPr>
          <a:xfrm>
            <a:off x="0" y="5481326"/>
            <a:ext cx="7559675" cy="20770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9D57AE-A957-526A-5FFF-53512817679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r="73520"/>
          <a:stretch/>
        </p:blipFill>
        <p:spPr>
          <a:xfrm>
            <a:off x="1" y="0"/>
            <a:ext cx="2001794" cy="755967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38AD13E6-9D5F-CFBA-1395-E09D27950C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82" y="212498"/>
            <a:ext cx="1313740" cy="1313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085B9-01E4-D038-3215-AF6C62D974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675" y="6939273"/>
            <a:ext cx="2093379" cy="2510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844DF1-0B03-C19C-41A6-DB97EF5113C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352" y="6248488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43D882-1E5E-73D0-E9DC-0FE1C91EAE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5695" y="1582778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95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2A3555-EAD3-1753-1F14-698530556C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440804" y="3354411"/>
            <a:ext cx="2598484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40EAFA-EDAB-86B1-30AC-94573459FD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93104" y="3817649"/>
            <a:ext cx="2598484" cy="294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950" b="1" dirty="0">
                <a:latin typeface="HELVETICA NEUE LT 77 BOLD CONDE" panose="02000503000000000000" pitchFamily="2" charset="0"/>
              </a:rPr>
              <a:t>KUMITE:  40YRS+ FEMALE  YELLOW – ORANGE BELT</a:t>
            </a:r>
          </a:p>
        </p:txBody>
      </p:sp>
    </p:spTree>
    <p:extLst>
      <p:ext uri="{BB962C8B-B14F-4D97-AF65-F5344CB8AC3E}">
        <p14:creationId xmlns:p14="http://schemas.microsoft.com/office/powerpoint/2010/main" val="595853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1A1FD-B31F-6C76-B783-11D04A525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08BC995-EFEF-E853-5F21-95A3744AC9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989438" y="0"/>
            <a:ext cx="5570237" cy="755834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7" name="Picture 6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23EF51B9-5AF9-6466-0B1F-8641E2EEEA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65000"/>
          </a:blip>
          <a:srcRect t="50000"/>
          <a:stretch/>
        </p:blipFill>
        <p:spPr>
          <a:xfrm>
            <a:off x="0" y="5481326"/>
            <a:ext cx="7559675" cy="2077015"/>
          </a:xfrm>
          <a:prstGeom prst="rect">
            <a:avLst/>
          </a:prstGeom>
        </p:spPr>
      </p:pic>
      <p:pic>
        <p:nvPicPr>
          <p:cNvPr id="5" name="Picture 4" descr="A black and white gradient&#10;&#10;AI-generated content may be incorrect.">
            <a:extLst>
              <a:ext uri="{FF2B5EF4-FFF2-40B4-BE49-F238E27FC236}">
                <a16:creationId xmlns:a16="http://schemas.microsoft.com/office/drawing/2014/main" id="{0925DE13-BCDC-D4FA-2E21-98AB9784FD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1742298" y="-1333"/>
            <a:ext cx="1581407" cy="755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01BB99-A752-BA1D-3262-E0977F7E25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r="73520"/>
          <a:stretch/>
        </p:blipFill>
        <p:spPr>
          <a:xfrm>
            <a:off x="1" y="0"/>
            <a:ext cx="2001794" cy="755967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B989FEF3-A5F7-FCDD-16A5-C2E1D4A65F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82" y="212498"/>
            <a:ext cx="1313740" cy="1313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0AAA7F-6083-0CB3-5F8B-E720052F284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675" y="6939273"/>
            <a:ext cx="2093379" cy="2510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A8D6FE-059D-6A35-152D-DF8D1EC9A1E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352" y="6248488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1104C-BB69-63FB-CDDC-616B7CBDC07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5695" y="1582778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95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BC9887-E243-053F-8B69-04F651656F0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440804" y="3354411"/>
            <a:ext cx="2598484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23A82B-1753-6420-D4BE-328C9213922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93104" y="3817649"/>
            <a:ext cx="2598484" cy="294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950" b="1" dirty="0">
                <a:latin typeface="HELVETICA NEUE LT 77 BOLD CONDE" panose="02000503000000000000" pitchFamily="2" charset="0"/>
              </a:rPr>
              <a:t>KUMITE:  40YRS+ FEMALE  YELLOW – ORANGE BELT</a:t>
            </a:r>
          </a:p>
        </p:txBody>
      </p:sp>
    </p:spTree>
    <p:extLst>
      <p:ext uri="{BB962C8B-B14F-4D97-AF65-F5344CB8AC3E}">
        <p14:creationId xmlns:p14="http://schemas.microsoft.com/office/powerpoint/2010/main" val="1329488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381-0A71-9453-8102-44211DA2B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4147308-785A-7D75-1D14-804773C03AA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0"/>
            <a:ext cx="7559675" cy="5547207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 descr="A black and white gradient&#10;&#10;AI-generated content may be incorrect.">
            <a:extLst>
              <a:ext uri="{FF2B5EF4-FFF2-40B4-BE49-F238E27FC236}">
                <a16:creationId xmlns:a16="http://schemas.microsoft.com/office/drawing/2014/main" id="{282A05AE-FFA4-CDDB-2D28-AFBC87A723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 descr="A black and gold background&#10;&#10;AI-generated content may be incorrect.">
            <a:extLst>
              <a:ext uri="{FF2B5EF4-FFF2-40B4-BE49-F238E27FC236}">
                <a16:creationId xmlns:a16="http://schemas.microsoft.com/office/drawing/2014/main" id="{C3D7D934-915D-C263-1470-D8BCA50FD44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5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8B4D90C3-31A0-B273-0EF6-58DB80FE6B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193D44-6CBF-74B4-F62E-BBDE455B8B5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167241"/>
            <a:ext cx="3671503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22920C-698A-772B-104A-E60F5C58865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4" y="5818810"/>
            <a:ext cx="2967168" cy="4225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100" b="1" dirty="0">
                <a:latin typeface="HELVETICA NEUE LT 77 BOLD CONDE" panose="02000503000000000000" pitchFamily="2" charset="0"/>
              </a:rPr>
              <a:t>KUMITE: UNDER 7YRS, FEMALE </a:t>
            </a:r>
            <a:br>
              <a:rPr lang="en-US" sz="1100" b="1" dirty="0">
                <a:latin typeface="HELVETICA NEUE LT 77 BOLD CONDE" panose="02000503000000000000" pitchFamily="2" charset="0"/>
              </a:rPr>
            </a:br>
            <a:r>
              <a:rPr lang="en-US" sz="1100" b="1" dirty="0">
                <a:latin typeface="HELVETICA NEUE LT 77 BOLD CONDE" panose="02000503000000000000" pitchFamily="2" charset="0"/>
              </a:rPr>
              <a:t>YELLOW – ORANGE BELT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E0AFE8-2C23-1E6A-51D0-DC2A95B2D6D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D76859-D977-EBB2-035A-64EA17DBC69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89587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7C937CD-8AC1-9E04-BDFB-09CA957076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935AD17-BDA1-AB9B-751C-B657BB17E2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99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73BD7-5077-B33C-BBBA-3FFE74FBE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0ABA934-9D75-CBF3-5F5D-488F3F865F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7E12839-660B-2D21-10A4-24D79B21DC9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5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2" name="Picture 11" descr="A black and white gradient&#10;&#10;AI-generated content may be incorrect.">
            <a:extLst>
              <a:ext uri="{FF2B5EF4-FFF2-40B4-BE49-F238E27FC236}">
                <a16:creationId xmlns:a16="http://schemas.microsoft.com/office/drawing/2014/main" id="{25597204-856C-EBFB-551E-ED45613D93D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571625-E5C8-E2B0-AEAD-D560F646D33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t="73064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28842FCA-98A4-AC90-B526-C4D9B79341B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F310E2-3732-8E13-C396-13B906C4F3D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404EA9-FA8F-8B97-2B41-3D9F553994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167241"/>
            <a:ext cx="3671503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17B3EA-DE56-3BE1-EC91-0BAC5E7BC65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4" y="5818810"/>
            <a:ext cx="2967168" cy="4225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100" b="1" dirty="0">
                <a:latin typeface="HELVETICA NEUE LT 77 BOLD CONDE" panose="02000503000000000000" pitchFamily="2" charset="0"/>
              </a:rPr>
              <a:t>KUMITE: UNDER 7YRS, FEMALE </a:t>
            </a:r>
            <a:br>
              <a:rPr lang="en-US" sz="1100" b="1" dirty="0">
                <a:latin typeface="HELVETICA NEUE LT 77 BOLD CONDE" panose="02000503000000000000" pitchFamily="2" charset="0"/>
              </a:rPr>
            </a:br>
            <a:r>
              <a:rPr lang="en-US" sz="1100" b="1" dirty="0">
                <a:latin typeface="HELVETICA NEUE LT 77 BOLD CONDE" panose="02000503000000000000" pitchFamily="2" charset="0"/>
              </a:rPr>
              <a:t>YELLOW – ORANGE BELT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224B17-3AAA-4046-01C7-6C6C3DE23A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E592B-3A3F-1F50-18C4-57B55112945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89587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07979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03B7A-7353-1B13-EFDD-CD54FB5E8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BBBD0AC-FAAC-92FF-5369-1ECBDDCAED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12" name="Picture 11" descr="A black and white gradient&#10;&#10;AI-generated content may be incorrect.">
            <a:extLst>
              <a:ext uri="{FF2B5EF4-FFF2-40B4-BE49-F238E27FC236}">
                <a16:creationId xmlns:a16="http://schemas.microsoft.com/office/drawing/2014/main" id="{DDBF2F5B-F111-3F8B-65A3-5F44F7FD972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0D8DBC-82FB-65B6-6884-59F491EED5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6" b="-2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28510302-A98E-AE9D-DBFE-E93CF6A238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CBD5EE-197D-3D45-F56C-0192742D299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167241"/>
            <a:ext cx="3671503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0EDA29-C7AC-0AE3-78FD-D58BD5D8DA8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4" y="5818810"/>
            <a:ext cx="2967168" cy="4225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100" b="1" dirty="0">
                <a:latin typeface="HELVETICA NEUE LT 77 BOLD CONDE" panose="02000503000000000000" pitchFamily="2" charset="0"/>
              </a:rPr>
              <a:t>KUMITE: UNDER 7YRS, FEMALE </a:t>
            </a:r>
            <a:br>
              <a:rPr lang="en-US" sz="1100" b="1" dirty="0">
                <a:latin typeface="HELVETICA NEUE LT 77 BOLD CONDE" panose="02000503000000000000" pitchFamily="2" charset="0"/>
              </a:rPr>
            </a:br>
            <a:r>
              <a:rPr lang="en-US" sz="1100" b="1" dirty="0">
                <a:latin typeface="HELVETICA NEUE LT 77 BOLD CONDE" panose="02000503000000000000" pitchFamily="2" charset="0"/>
              </a:rPr>
              <a:t>YELLOW – ORANGE BELT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E85165-49F9-0F6D-841A-C0003A4C427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8EABF6-E71B-570A-B056-5CFFCB2592C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89587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D8A1E85-D63B-31C3-D717-A74383C898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77DC2A-BDE0-60F1-B103-63FD334D42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92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ECE6F-4EBA-6E4F-834B-71AEA1B84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A73D877-96D2-82A7-742A-82DA242389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0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9" name="Picture 8" descr="A black and white gradient&#10;&#10;AI-generated content may be incorrect.">
            <a:extLst>
              <a:ext uri="{FF2B5EF4-FFF2-40B4-BE49-F238E27FC236}">
                <a16:creationId xmlns:a16="http://schemas.microsoft.com/office/drawing/2014/main" id="{9A2482B2-09DF-AD77-A17F-176796F3B36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5"/>
            <a:ext cx="1581407" cy="7559675"/>
          </a:xfrm>
          <a:prstGeom prst="rect">
            <a:avLst/>
          </a:prstGeom>
        </p:spPr>
      </p:pic>
      <p:pic>
        <p:nvPicPr>
          <p:cNvPr id="3" name="Picture 2" descr="A black and gold background&#10;&#10;AI-generated content may be incorrect.">
            <a:extLst>
              <a:ext uri="{FF2B5EF4-FFF2-40B4-BE49-F238E27FC236}">
                <a16:creationId xmlns:a16="http://schemas.microsoft.com/office/drawing/2014/main" id="{FC2F6C57-6E13-651B-9E5E-743FD12379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5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347A6B95-ED12-9DB0-1990-0D7C038F7C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9FDFDE-2AFC-E932-6680-98A3ECB102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0BAA46-63EC-8E0D-E2DD-E60EAEBC36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278454"/>
            <a:ext cx="3869212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F1EBFA-33A6-9801-C3F0-652A898158C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3" y="5917666"/>
            <a:ext cx="4323752" cy="4225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1600" b="1" dirty="0">
                <a:latin typeface="HELVETICA NEUE LT 77 BOLD CONDE" panose="02000503000000000000" pitchFamily="2" charset="0"/>
              </a:rPr>
              <a:t>SENIOR TEAM KUMITE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A8E7B9-09DF-096A-906C-B311F048009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40159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6D86E92-8726-3525-16FD-3B71C777B7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56FA83-A4B1-9825-6A8E-F78818673D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41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6FC2A-52F4-CBBC-637F-650DAF2FD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FC6F20F-6FE4-DE5C-14B7-F839D7291E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gradient&#10;&#10;AI-generated content may be incorrect.">
            <a:extLst>
              <a:ext uri="{FF2B5EF4-FFF2-40B4-BE49-F238E27FC236}">
                <a16:creationId xmlns:a16="http://schemas.microsoft.com/office/drawing/2014/main" id="{9D368516-BA14-A0B3-4BE0-5855C4EC8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DA38E7-397B-7734-5977-79267F8180B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4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BF722E93-03BE-DF96-8FAA-48257E92EA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31222E-BC5C-6736-8FBC-7E04BF5F84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C0E57A-0B79-9301-1B64-CAC2A07C64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278454"/>
            <a:ext cx="3869212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B5453D-E2C1-895A-6E63-F3B86E430E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3" y="5917666"/>
            <a:ext cx="4323752" cy="4225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1600" b="1" dirty="0">
                <a:latin typeface="HELVETICA NEUE LT 77 BOLD CONDE" panose="02000503000000000000" pitchFamily="2" charset="0"/>
              </a:rPr>
              <a:t>SENIOR TEAM KUMITE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BA59E8-E965-57F1-A3F3-FBE545F3E6D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40159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B9AB8D0-AA92-5F7B-39A0-9B598ED78BB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6DB4C7-4809-EA76-D726-9C6492B41F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53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D09D3-5B5C-6BD6-AEB4-D7AD82739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3277FF0-14DF-6CF9-1AAD-E6C2FE22DD2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gradient&#10;&#10;AI-generated content may be incorrect.">
            <a:extLst>
              <a:ext uri="{FF2B5EF4-FFF2-40B4-BE49-F238E27FC236}">
                <a16:creationId xmlns:a16="http://schemas.microsoft.com/office/drawing/2014/main" id="{95666207-2FFB-B7F6-8A7C-564CD39340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EA6E16-3D75-2B1A-26F0-3470B8BC2B2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6" b="-2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C71B8649-FE76-1874-E434-E37D702D7D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AA6656-7EAE-5AF4-3831-EBDEBA6AEC9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4158DA-1391-2633-5DBD-975A488857D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278454"/>
            <a:ext cx="3869212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F70CD2-3782-483C-3925-09A920C98F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3" y="5917666"/>
            <a:ext cx="4323752" cy="4225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1600" b="1" dirty="0">
                <a:latin typeface="HELVETICA NEUE LT 77 BOLD CONDE" panose="02000503000000000000" pitchFamily="2" charset="0"/>
              </a:rPr>
              <a:t>SENIOR TEAM KUMITE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F4871C-033F-6CBE-6605-A4E0A7A18F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40159" y="6190982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5A364F7-093C-BEA7-F240-BE74B51F07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B23D10D-E1F7-59A2-93DF-211DA2C59D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99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2A963-7139-09B0-7407-5C20CF788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6F74C9F-CADA-D4F7-4137-B6268AFB8BC1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B1CEFA-D361-8717-F651-7111C661C0A9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1D673781-379C-C0F6-32E0-7FC7EF360F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11014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B4C84-BF59-11A8-B437-92977E84A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C258802-51F2-8D0D-2767-D8C51ACCA013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6EB5A7-31F1-5213-9B9A-1A2DAFF74117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9EB59565-7AAF-FF99-79D7-F196E11044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14386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618D9-963B-21B4-FE2E-BEF3706B0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9E4D00E-FACC-77D8-AA99-962ECFF80466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43A7F2-4B14-B21E-4A7C-41D6B90BDAF9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1AEEC72E-FD81-74B9-90F4-2E04D1DB3A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37697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E8D7A-A0EC-4533-580F-67D51592F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98B636-EDA8-440F-8EA6-B1539DD3E9DC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126225-AEC1-E70C-2E34-7D99B41843D4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054BEE65-C5DF-57B3-60DE-B2B85DF988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92177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985C0-2029-4D7D-A283-DEABE7AEA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24D7AE-845B-70CE-01C7-A6C0FFAC6996}"/>
              </a:ext>
            </a:extLst>
          </p:cNvPr>
          <p:cNvSpPr/>
          <p:nvPr/>
        </p:nvSpPr>
        <p:spPr>
          <a:xfrm>
            <a:off x="1" y="1157"/>
            <a:ext cx="2237122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253CB0-D73A-E715-6304-BAC32AECE920}"/>
              </a:ext>
            </a:extLst>
          </p:cNvPr>
          <p:cNvSpPr/>
          <p:nvPr/>
        </p:nvSpPr>
        <p:spPr>
          <a:xfrm>
            <a:off x="5432644" y="1156"/>
            <a:ext cx="2127031" cy="755851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36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D73DCAAD-B2DA-DF5E-5ABB-3CEF9033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179296" y="1157"/>
            <a:ext cx="3393599" cy="75597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51691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ADD74-66B9-7180-7500-F858DF037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30B181-6F5E-3379-27E6-1B8F7086DB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5" name="Picture 4" descr="A black and white gradient&#10;&#10;AI-generated content may be incorrect.">
            <a:extLst>
              <a:ext uri="{FF2B5EF4-FFF2-40B4-BE49-F238E27FC236}">
                <a16:creationId xmlns:a16="http://schemas.microsoft.com/office/drawing/2014/main" id="{EE25FCBB-4696-3B49-D8DE-24381DBAC5E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 descr="A black and gold background&#10;&#10;AI-generated content may be incorrect.">
            <a:extLst>
              <a:ext uri="{FF2B5EF4-FFF2-40B4-BE49-F238E27FC236}">
                <a16:creationId xmlns:a16="http://schemas.microsoft.com/office/drawing/2014/main" id="{CDDDD02A-F30F-4C2E-E13F-6FC0CBB82C3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5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23AC4339-9EA3-827D-83C2-C9F1BC9AB4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093670-2648-EBF0-03D2-07BC266D659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367C40-D97B-70F5-74B6-798120B79A0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981836" y="6315467"/>
            <a:ext cx="2089839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C00000"/>
                </a:solidFill>
                <a:latin typeface="HELVETICA NEUE LT 77 BOLD CONDE" panose="02000503000000000000" pitchFamily="2" charset="0"/>
              </a:rPr>
              <a:t>KATA </a:t>
            </a:r>
            <a:br>
              <a:rPr lang="en-US" sz="1400" b="1" dirty="0">
                <a:latin typeface="HELVETICA NEUE LT 77 BOLD CONDE" panose="02000503000000000000" pitchFamily="2" charset="0"/>
              </a:rPr>
            </a:b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BDD4D2-232F-4AAD-9ACD-8E4EC8097B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981835" y="5967094"/>
            <a:ext cx="3962661" cy="4225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600" b="1" dirty="0">
                <a:latin typeface="HELVETICA NEUE LT 77 BOLD CONDE" panose="02000503000000000000" pitchFamily="2" charset="0"/>
              </a:rPr>
              <a:t>UNDER 7YRS, FEMALE YELLOW – ORANGE BELT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CB5A7C-1508-11CE-9BC2-50E2641ED9C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73444" y="6315467"/>
            <a:ext cx="2089839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C00000"/>
                </a:solidFill>
                <a:latin typeface="HELVETICA NEUE LT 77 BOLD CONDE" panose="02000503000000000000" pitchFamily="2" charset="0"/>
              </a:rPr>
              <a:t>KUMITE</a:t>
            </a:r>
            <a:r>
              <a:rPr lang="en-US" sz="1400" b="1" dirty="0">
                <a:latin typeface="HELVETICA NEUE LT 77 BOLD CONDE" panose="02000503000000000000" pitchFamily="2" charset="0"/>
              </a:rPr>
              <a:t> </a:t>
            </a:r>
            <a:br>
              <a:rPr lang="en-US" sz="1400" b="1" dirty="0">
                <a:latin typeface="HELVETICA NEUE LT 77 BOLD CONDE" panose="02000503000000000000" pitchFamily="2" charset="0"/>
              </a:rPr>
            </a:b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sz="14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7DE624E-3396-3F37-AAB1-06B2282C91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78ACF4-0308-126B-8322-E47DE7C7DB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73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9261A-F993-9E4D-681A-901C676C8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4EF05ED-5933-ECA6-F078-FB43AA4924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1"/>
            <a:ext cx="7559675" cy="552347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gradient&#10;&#10;AI-generated content may be incorrect.">
            <a:extLst>
              <a:ext uri="{FF2B5EF4-FFF2-40B4-BE49-F238E27FC236}">
                <a16:creationId xmlns:a16="http://schemas.microsoft.com/office/drawing/2014/main" id="{50299755-FC55-09F4-9D0E-17DEE30BAC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6200000">
            <a:off x="2989133" y="1236526"/>
            <a:ext cx="1581407" cy="7559675"/>
          </a:xfrm>
          <a:prstGeom prst="rect">
            <a:avLst/>
          </a:prstGeom>
        </p:spPr>
      </p:pic>
      <p:pic>
        <p:nvPicPr>
          <p:cNvPr id="3" name="Picture 2" descr="A black and gold background&#10;&#10;AI-generated content may be incorrect.">
            <a:extLst>
              <a:ext uri="{FF2B5EF4-FFF2-40B4-BE49-F238E27FC236}">
                <a16:creationId xmlns:a16="http://schemas.microsoft.com/office/drawing/2014/main" id="{DCB9AC92-B4AC-82F0-7C67-AF3149BD7A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73065"/>
          <a:stretch/>
        </p:blipFill>
        <p:spPr>
          <a:xfrm>
            <a:off x="0" y="5523470"/>
            <a:ext cx="7559675" cy="203620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773418B7-9880-A7B5-CAC3-9FC0AEFD6CD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08" y="5769382"/>
            <a:ext cx="1234633" cy="1234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F3584D-570E-4E56-108E-4693FCF361D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2102" y="7077542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0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2F7C03-31D1-4FB1-0AD9-9CDB399DE7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198853" y="6315525"/>
            <a:ext cx="3869212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KUMITE</a:t>
            </a: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1. FIRSTNAME LASTNAME</a:t>
            </a:r>
            <a:b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2. FIRSTNAME LASTNAME</a:t>
            </a:r>
          </a:p>
          <a:p>
            <a:pPr>
              <a:lnSpc>
                <a:spcPct val="80000"/>
              </a:lnSpc>
            </a:pPr>
            <a:r>
              <a:rPr lang="en-US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3. FIRSTNAME LASTNAME</a:t>
            </a:r>
          </a:p>
          <a:p>
            <a:pPr>
              <a:lnSpc>
                <a:spcPct val="80000"/>
              </a:lnSpc>
            </a:pPr>
            <a:endParaRPr lang="en-US" sz="2000" b="1" dirty="0">
              <a:solidFill>
                <a:schemeClr val="bg1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5BE6A0-BDE1-06CD-0116-E1087E55E39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35923" y="5917666"/>
            <a:ext cx="4323752" cy="4225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1600" b="1" dirty="0">
                <a:latin typeface="HELVETICA NEUE LT 77 BOLD CONDE" panose="02000503000000000000" pitchFamily="2" charset="0"/>
              </a:rPr>
              <a:t>UNDER 7YRS, FEMALE YELLOW – ORANGE BELT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C6C509-B8CB-3E09-2543-FDF6B9A557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alphaModFix amt="52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 l="44116" t="7566" r="-29953" b="52754"/>
          <a:stretch/>
        </p:blipFill>
        <p:spPr>
          <a:xfrm rot="10800000">
            <a:off x="0" y="0"/>
            <a:ext cx="7559675" cy="2077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0FD126-8766-139F-1AEB-E6485E37558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75" y="414906"/>
            <a:ext cx="2093379" cy="25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B407D-7A7F-D0E1-4B74-47D9462B7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C957DD9-7918-6A02-2434-D0C69078FC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989438" y="0"/>
            <a:ext cx="5570237" cy="755834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gradient&#10;&#10;AI-generated content may be incorrect.">
            <a:extLst>
              <a:ext uri="{FF2B5EF4-FFF2-40B4-BE49-F238E27FC236}">
                <a16:creationId xmlns:a16="http://schemas.microsoft.com/office/drawing/2014/main" id="{E5E0EA4C-9D95-E4D9-02D6-37B91B3A08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1742298" y="-1333"/>
            <a:ext cx="1581407" cy="7559675"/>
          </a:xfrm>
          <a:prstGeom prst="rect">
            <a:avLst/>
          </a:prstGeom>
        </p:spPr>
      </p:pic>
      <p:pic>
        <p:nvPicPr>
          <p:cNvPr id="7" name="Picture 6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9A607859-2963-1A31-91E0-DE3323C3F54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65000"/>
          </a:blip>
          <a:srcRect t="50000"/>
          <a:stretch/>
        </p:blipFill>
        <p:spPr>
          <a:xfrm>
            <a:off x="0" y="5481326"/>
            <a:ext cx="7559675" cy="20770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049DBE-6728-A78E-C716-69421DA2BAD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r="73520"/>
          <a:stretch/>
        </p:blipFill>
        <p:spPr>
          <a:xfrm>
            <a:off x="1" y="0"/>
            <a:ext cx="2001794" cy="7559675"/>
          </a:xfrm>
          <a:prstGeom prst="rect">
            <a:avLst/>
          </a:prstGeom>
        </p:spPr>
      </p:pic>
      <p:pic>
        <p:nvPicPr>
          <p:cNvPr id="4" name="Picture 3" descr="A black and white logo with red circle and white text&#10;&#10;AI-generated content may be incorrect.">
            <a:extLst>
              <a:ext uri="{FF2B5EF4-FFF2-40B4-BE49-F238E27FC236}">
                <a16:creationId xmlns:a16="http://schemas.microsoft.com/office/drawing/2014/main" id="{C10BADDB-33F8-A743-C8CF-6105BBA4FB8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82" y="212498"/>
            <a:ext cx="1313740" cy="1313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9859A7-5183-D83E-3C4B-C638EEB3F8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675" y="6939273"/>
            <a:ext cx="2093379" cy="2510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5D87B64-ECCA-B673-25E5-866B8D47335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352" y="6248488"/>
            <a:ext cx="1060021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5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2A7E4C-26D9-EB93-AC93-2F1E0C8DCD4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5695" y="1582778"/>
            <a:ext cx="1371384" cy="2951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950" b="1" dirty="0">
                <a:solidFill>
                  <a:srgbClr val="CD202E"/>
                </a:solidFill>
                <a:latin typeface="HELVETICA NEUE LT 77 BOLD CONDE" panose="02000503000000000000" pitchFamily="2" charset="0"/>
              </a:rPr>
              <a:t>REGIONAL TOURNAMENT REGION 2 JULY 2025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6FD938-9544-535E-3362-775B1BAAF61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440804" y="3354411"/>
            <a:ext cx="2598484" cy="1097090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FIRSTNAME</a:t>
            </a:r>
            <a:b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3800" b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LASTNAME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9EBB84-A0D9-BD1F-ED6A-62DC11BEA11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93104" y="3817649"/>
            <a:ext cx="2598484" cy="294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950" b="1" dirty="0">
                <a:latin typeface="HELVETICA NEUE LT 77 BOLD CONDE" panose="02000503000000000000" pitchFamily="2" charset="0"/>
              </a:rPr>
              <a:t>KUMITE:  40YRS+ FEMALE  YELLOW – ORANGE BELT</a:t>
            </a:r>
          </a:p>
        </p:txBody>
      </p:sp>
    </p:spTree>
    <p:extLst>
      <p:ext uri="{BB962C8B-B14F-4D97-AF65-F5344CB8AC3E}">
        <p14:creationId xmlns:p14="http://schemas.microsoft.com/office/powerpoint/2010/main" val="1927497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265</Words>
  <Application>Microsoft Macintosh PowerPoint</Application>
  <PresentationFormat>Custom</PresentationFormat>
  <Paragraphs>49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Aptos</vt:lpstr>
      <vt:lpstr>Arial</vt:lpstr>
      <vt:lpstr>HELVETICA NEUE LT 97 BLACK COND</vt:lpstr>
      <vt:lpstr>HELVETICA NEUE LT 77 BOLD CONDE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19</cp:revision>
  <dcterms:created xsi:type="dcterms:W3CDTF">2025-05-12T02:24:22Z</dcterms:created>
  <dcterms:modified xsi:type="dcterms:W3CDTF">2025-05-28T15:06:00Z</dcterms:modified>
</cp:coreProperties>
</file>