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76" r:id="rId2"/>
    <p:sldId id="257" r:id="rId3"/>
    <p:sldId id="272" r:id="rId4"/>
  </p:sldIdLst>
  <p:sldSz cx="5040313" cy="5040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3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9"/>
    <p:restoredTop sz="94604"/>
  </p:normalViewPr>
  <p:slideViewPr>
    <p:cSldViewPr snapToGrid="0">
      <p:cViewPr varScale="1">
        <p:scale>
          <a:sx n="155" d="100"/>
          <a:sy n="155" d="100"/>
        </p:scale>
        <p:origin x="13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9847D-948A-B746-8E5E-2B8D27B78D2E}" type="datetimeFigureOut">
              <a:rPr lang="en-US" smtClean="0"/>
              <a:t>12/1/25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60134-092E-7B49-8C8A-C7F018F85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05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1pPr>
    <a:lvl2pPr marL="241905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2pPr>
    <a:lvl3pPr marL="483809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3pPr>
    <a:lvl4pPr marL="725714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4pPr>
    <a:lvl5pPr marL="967618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5pPr>
    <a:lvl6pPr marL="1209523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6pPr>
    <a:lvl7pPr marL="1451427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7pPr>
    <a:lvl8pPr marL="1693332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8pPr>
    <a:lvl9pPr marL="1935236" algn="l" defTabSz="483809" rtl="0" eaLnBrk="1" latinLnBrk="0" hangingPunct="1">
      <a:defRPr sz="63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CB405E-CA82-057C-55A7-2F856609B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8F2195-A6C0-20C6-D554-66CC177F6C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ED1498-FFAC-A85E-22EF-4CCC1FF596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14493-CDCB-DFAA-BBCA-184BF02A36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E60134-092E-7B49-8C8A-C7F018F853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69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833CA76-4CDF-58DC-27C2-483259063F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040313" cy="50403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433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336021"/>
            <a:ext cx="1625632" cy="1176073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42790" y="725713"/>
            <a:ext cx="2551658" cy="3581889"/>
          </a:xfrm>
        </p:spPr>
        <p:txBody>
          <a:bodyPr anchor="t"/>
          <a:lstStyle>
            <a:lvl1pPr marL="0" indent="0">
              <a:buNone/>
              <a:defRPr sz="1764"/>
            </a:lvl1pPr>
            <a:lvl2pPr marL="252009" indent="0">
              <a:buNone/>
              <a:defRPr sz="1543"/>
            </a:lvl2pPr>
            <a:lvl3pPr marL="504017" indent="0">
              <a:buNone/>
              <a:defRPr sz="1323"/>
            </a:lvl3pPr>
            <a:lvl4pPr marL="756026" indent="0">
              <a:buNone/>
              <a:defRPr sz="1102"/>
            </a:lvl4pPr>
            <a:lvl5pPr marL="1008035" indent="0">
              <a:buNone/>
              <a:defRPr sz="1102"/>
            </a:lvl5pPr>
            <a:lvl6pPr marL="1260043" indent="0">
              <a:buNone/>
              <a:defRPr sz="1102"/>
            </a:lvl6pPr>
            <a:lvl7pPr marL="1512052" indent="0">
              <a:buNone/>
              <a:defRPr sz="1102"/>
            </a:lvl7pPr>
            <a:lvl8pPr marL="1764060" indent="0">
              <a:buNone/>
              <a:defRPr sz="1102"/>
            </a:lvl8pPr>
            <a:lvl9pPr marL="2016069" indent="0">
              <a:buNone/>
              <a:defRPr sz="1102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78" y="1512094"/>
            <a:ext cx="1625632" cy="2801341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E466-14EE-304D-B8A8-80CABD0DD631}" type="datetimeFigureOut">
              <a:rPr lang="en-US" smtClean="0"/>
              <a:t>12/1/25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531A-DF87-6047-9052-92DF8D68B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82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E466-14EE-304D-B8A8-80CABD0DD631}" type="datetimeFigureOut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531A-DF87-6047-9052-92DF8D68B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70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06975" y="268350"/>
            <a:ext cx="1086817" cy="4271432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522" y="268350"/>
            <a:ext cx="3197449" cy="4271432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E466-14EE-304D-B8A8-80CABD0DD631}" type="datetimeFigureOut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531A-DF87-6047-9052-92DF8D68B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321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D5657-DAB1-F3E1-160B-5B53B2189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EFF5EE-3ED0-36E3-86FD-C472311FC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E466-14EE-304D-B8A8-80CABD0DD631}" type="datetimeFigureOut">
              <a:rPr lang="en-US" smtClean="0"/>
              <a:t>12/1/25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226CC0-8BF3-0A08-4359-F0D78283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A4A4E2-CA9E-71B8-4803-A14882C1F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531A-DF87-6047-9052-92DF8D68B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5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E466-14EE-304D-B8A8-80CABD0DD631}" type="datetimeFigureOut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531A-DF87-6047-9052-92DF8D68B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2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897" y="1256579"/>
            <a:ext cx="4347270" cy="2096630"/>
          </a:xfrm>
        </p:spPr>
        <p:txBody>
          <a:bodyPr anchor="b"/>
          <a:lstStyle>
            <a:lvl1pPr>
              <a:defRPr sz="330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897" y="3373044"/>
            <a:ext cx="4347270" cy="1102568"/>
          </a:xfrm>
        </p:spPr>
        <p:txBody>
          <a:bodyPr/>
          <a:lstStyle>
            <a:lvl1pPr marL="0" indent="0">
              <a:buNone/>
              <a:defRPr sz="1323">
                <a:solidFill>
                  <a:schemeClr val="tx1"/>
                </a:solidFill>
              </a:defRPr>
            </a:lvl1pPr>
            <a:lvl2pPr marL="252009" indent="0">
              <a:buNone/>
              <a:defRPr sz="1102">
                <a:solidFill>
                  <a:schemeClr val="tx1">
                    <a:tint val="75000"/>
                  </a:schemeClr>
                </a:solidFill>
              </a:defRPr>
            </a:lvl2pPr>
            <a:lvl3pPr marL="504017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3pPr>
            <a:lvl4pPr marL="756026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4pPr>
            <a:lvl5pPr marL="1008035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5pPr>
            <a:lvl6pPr marL="1260043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6pPr>
            <a:lvl7pPr marL="1512052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7pPr>
            <a:lvl8pPr marL="1764060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8pPr>
            <a:lvl9pPr marL="2016069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E466-14EE-304D-B8A8-80CABD0DD631}" type="datetimeFigureOut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531A-DF87-6047-9052-92DF8D68B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38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522" y="1341750"/>
            <a:ext cx="2142133" cy="319803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1658" y="1341750"/>
            <a:ext cx="2142133" cy="319803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E466-14EE-304D-B8A8-80CABD0DD631}" type="datetimeFigureOut">
              <a:rPr lang="en-US" smtClean="0"/>
              <a:t>12/1/25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531A-DF87-6047-9052-92DF8D68B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92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268351"/>
            <a:ext cx="4347270" cy="97422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179" y="1235577"/>
            <a:ext cx="2132288" cy="605537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79" y="1841114"/>
            <a:ext cx="2132288" cy="270800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51658" y="1235577"/>
            <a:ext cx="2142790" cy="605537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51658" y="1841114"/>
            <a:ext cx="2142790" cy="270800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E466-14EE-304D-B8A8-80CABD0DD631}" type="datetimeFigureOut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531A-DF87-6047-9052-92DF8D68B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22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E466-14EE-304D-B8A8-80CABD0DD631}" type="datetimeFigureOut">
              <a:rPr lang="en-US" smtClean="0"/>
              <a:t>12/1/25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531A-DF87-6047-9052-92DF8D68B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34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E466-14EE-304D-B8A8-80CABD0DD631}" type="datetimeFigureOut">
              <a:rPr lang="en-US" smtClean="0"/>
              <a:t>12/1/25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531A-DF87-6047-9052-92DF8D68B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982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336021"/>
            <a:ext cx="1625632" cy="1176073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790" y="725713"/>
            <a:ext cx="2551658" cy="3581889"/>
          </a:xfrm>
        </p:spPr>
        <p:txBody>
          <a:bodyPr/>
          <a:lstStyle>
            <a:lvl1pPr>
              <a:defRPr sz="1764"/>
            </a:lvl1pPr>
            <a:lvl2pPr>
              <a:defRPr sz="1543"/>
            </a:lvl2pPr>
            <a:lvl3pPr>
              <a:defRPr sz="1323"/>
            </a:lvl3pPr>
            <a:lvl4pPr>
              <a:defRPr sz="1102"/>
            </a:lvl4pPr>
            <a:lvl5pPr>
              <a:defRPr sz="1102"/>
            </a:lvl5pPr>
            <a:lvl6pPr>
              <a:defRPr sz="1102"/>
            </a:lvl6pPr>
            <a:lvl7pPr>
              <a:defRPr sz="1102"/>
            </a:lvl7pPr>
            <a:lvl8pPr>
              <a:defRPr sz="1102"/>
            </a:lvl8pPr>
            <a:lvl9pPr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78" y="1512094"/>
            <a:ext cx="1625632" cy="2801341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E466-14EE-304D-B8A8-80CABD0DD631}" type="datetimeFigureOut">
              <a:rPr lang="en-US" smtClean="0"/>
              <a:t>12/1/25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531A-DF87-6047-9052-92DF8D68B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90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522" y="268351"/>
            <a:ext cx="4347270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522" y="1341750"/>
            <a:ext cx="4347270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6522" y="4671625"/>
            <a:ext cx="1134070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9E466-14EE-304D-B8A8-80CABD0DD631}" type="datetimeFigureOut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9604" y="4671625"/>
            <a:ext cx="170110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59721" y="4671625"/>
            <a:ext cx="1134070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3531A-DF87-6047-9052-92DF8D68B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26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504017" rtl="0" eaLnBrk="1" latinLnBrk="0" hangingPunct="1">
        <a:lnSpc>
          <a:spcPct val="90000"/>
        </a:lnSpc>
        <a:spcBef>
          <a:spcPct val="0"/>
        </a:spcBef>
        <a:buNone/>
        <a:defRPr sz="24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6004" indent="-126004" algn="l" defTabSz="50401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30022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102" kern="1200">
          <a:solidFill>
            <a:schemeClr val="tx1"/>
          </a:solidFill>
          <a:latin typeface="+mn-lt"/>
          <a:ea typeface="+mn-ea"/>
          <a:cs typeface="+mn-cs"/>
        </a:defRPr>
      </a:lvl3pPr>
      <a:lvl4pPr marL="882030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386048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638056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890065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14207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5200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504017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3pPr>
      <a:lvl4pPr marL="756026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008035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260043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512052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76406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01606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CC91B7-2893-D337-D452-9D619CB28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E827731-0873-EC2A-2D50-5E00294972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89E30D2-5015-75C5-843C-613BBA25B8C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810069"/>
            <a:ext cx="5040313" cy="12396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010254-7E63-09E2-462D-91A7026C0559}"/>
              </a:ext>
            </a:extLst>
          </p:cNvPr>
          <p:cNvSpPr txBox="1"/>
          <p:nvPr/>
        </p:nvSpPr>
        <p:spPr>
          <a:xfrm>
            <a:off x="1035864" y="3941288"/>
            <a:ext cx="2918298" cy="951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  <a:spcAft>
                <a:spcPts val="800"/>
              </a:spcAft>
            </a:pPr>
            <a:r>
              <a:rPr lang="en-US" sz="1600" dirty="0">
                <a:solidFill>
                  <a:srgbClr val="1D396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DIVISION</a:t>
            </a:r>
          </a:p>
          <a:p>
            <a:pPr>
              <a:lnSpc>
                <a:spcPts val="1860"/>
              </a:lnSpc>
            </a:pPr>
            <a:r>
              <a:rPr lang="en-US" sz="2000" b="1" dirty="0">
                <a:solidFill>
                  <a:srgbClr val="1D3969"/>
                </a:solidFill>
                <a:latin typeface="Helvetica Neue Condensed Black" panose="02000503000000020004" pitchFamily="2" charset="0"/>
                <a:ea typeface="Helvetica Neue Condensed Black" panose="02000503000000020004" pitchFamily="2" charset="0"/>
                <a:cs typeface="Helvetica Neue Condensed Black" panose="02000503000000020004" pitchFamily="2" charset="0"/>
              </a:rPr>
              <a:t>FIRSTNAME</a:t>
            </a:r>
          </a:p>
          <a:p>
            <a:pPr>
              <a:lnSpc>
                <a:spcPts val="1860"/>
              </a:lnSpc>
            </a:pPr>
            <a:r>
              <a:rPr lang="en-US" sz="2000" b="1" dirty="0">
                <a:solidFill>
                  <a:srgbClr val="1D3969"/>
                </a:solidFill>
                <a:latin typeface="Helvetica Neue Condensed Black" panose="02000503000000020004" pitchFamily="2" charset="0"/>
                <a:ea typeface="Helvetica Neue Condensed Black" panose="02000503000000020004" pitchFamily="2" charset="0"/>
                <a:cs typeface="Helvetica Neue Condensed Black" panose="02000503000000020004" pitchFamily="2" charset="0"/>
              </a:rPr>
              <a:t>LASTNAME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3664FAC-9C19-A939-757E-155E0A6159F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4050" y="0"/>
            <a:ext cx="2046264" cy="381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448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0445F94-B6AF-2312-60C5-D69E63B663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6A0B4-E5B3-14E0-D8CD-DB60F9715CF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088" y="-1"/>
            <a:ext cx="2041225" cy="38006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A7A9E7-4A42-19AD-4DE8-BF92179FE1D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800685"/>
            <a:ext cx="5040313" cy="12396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4F9469-921D-C7E3-C174-F4BB5F886FF8}"/>
              </a:ext>
            </a:extLst>
          </p:cNvPr>
          <p:cNvSpPr txBox="1"/>
          <p:nvPr/>
        </p:nvSpPr>
        <p:spPr>
          <a:xfrm>
            <a:off x="1035864" y="3941288"/>
            <a:ext cx="2918298" cy="951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  <a:spcAft>
                <a:spcPts val="800"/>
              </a:spcAft>
            </a:pPr>
            <a:r>
              <a:rPr lang="en-US" sz="1600" dirty="0">
                <a:solidFill>
                  <a:srgbClr val="1D396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DIVISION</a:t>
            </a:r>
          </a:p>
          <a:p>
            <a:pPr>
              <a:lnSpc>
                <a:spcPts val="1860"/>
              </a:lnSpc>
            </a:pPr>
            <a:r>
              <a:rPr lang="en-US" sz="2000" b="1" dirty="0">
                <a:solidFill>
                  <a:srgbClr val="1D3969"/>
                </a:solidFill>
                <a:latin typeface="Helvetica Neue Condensed Black" panose="02000503000000020004" pitchFamily="2" charset="0"/>
                <a:ea typeface="Helvetica Neue Condensed Black" panose="02000503000000020004" pitchFamily="2" charset="0"/>
                <a:cs typeface="Helvetica Neue Condensed Black" panose="02000503000000020004" pitchFamily="2" charset="0"/>
              </a:rPr>
              <a:t>FIRSTNAME</a:t>
            </a:r>
          </a:p>
          <a:p>
            <a:pPr>
              <a:lnSpc>
                <a:spcPts val="1860"/>
              </a:lnSpc>
            </a:pPr>
            <a:r>
              <a:rPr lang="en-US" sz="2000" b="1" dirty="0">
                <a:solidFill>
                  <a:srgbClr val="1D3969"/>
                </a:solidFill>
                <a:latin typeface="Helvetica Neue Condensed Black" panose="02000503000000020004" pitchFamily="2" charset="0"/>
                <a:ea typeface="Helvetica Neue Condensed Black" panose="02000503000000020004" pitchFamily="2" charset="0"/>
                <a:cs typeface="Helvetica Neue Condensed Black" panose="02000503000000020004" pitchFamily="2" charset="0"/>
              </a:rPr>
              <a:t>LASTNAME</a:t>
            </a:r>
          </a:p>
        </p:txBody>
      </p:sp>
    </p:spTree>
    <p:extLst>
      <p:ext uri="{BB962C8B-B14F-4D97-AF65-F5344CB8AC3E}">
        <p14:creationId xmlns:p14="http://schemas.microsoft.com/office/powerpoint/2010/main" val="175480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36C199-EDB0-B3F5-0DC2-68DA766ECA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954BE9-C0E6-ACB8-C365-41C0FF402D5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5671"/>
            <a:ext cx="5040313" cy="123962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AC4577C-DC60-5042-14CE-9C905E4BA7A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335" y="-1"/>
            <a:ext cx="2053979" cy="38244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21E4843-AE19-E9F8-7940-0A6479DE99B9}"/>
              </a:ext>
            </a:extLst>
          </p:cNvPr>
          <p:cNvSpPr txBox="1"/>
          <p:nvPr/>
        </p:nvSpPr>
        <p:spPr>
          <a:xfrm>
            <a:off x="1035864" y="3941288"/>
            <a:ext cx="2918298" cy="951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  <a:spcAft>
                <a:spcPts val="800"/>
              </a:spcAft>
            </a:pPr>
            <a:r>
              <a:rPr lang="en-US" sz="1600" dirty="0">
                <a:solidFill>
                  <a:srgbClr val="1D396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DIVISION</a:t>
            </a:r>
          </a:p>
          <a:p>
            <a:pPr>
              <a:lnSpc>
                <a:spcPts val="1860"/>
              </a:lnSpc>
            </a:pPr>
            <a:r>
              <a:rPr lang="en-US" sz="2000" b="1" dirty="0">
                <a:solidFill>
                  <a:srgbClr val="1D3969"/>
                </a:solidFill>
                <a:latin typeface="Helvetica Neue Condensed Black" panose="02000503000000020004" pitchFamily="2" charset="0"/>
                <a:ea typeface="Helvetica Neue Condensed Black" panose="02000503000000020004" pitchFamily="2" charset="0"/>
                <a:cs typeface="Helvetica Neue Condensed Black" panose="02000503000000020004" pitchFamily="2" charset="0"/>
              </a:rPr>
              <a:t>FIRSTNAME</a:t>
            </a:r>
          </a:p>
          <a:p>
            <a:pPr>
              <a:lnSpc>
                <a:spcPts val="1860"/>
              </a:lnSpc>
            </a:pPr>
            <a:r>
              <a:rPr lang="en-US" sz="2000" b="1" dirty="0">
                <a:solidFill>
                  <a:srgbClr val="1D3969"/>
                </a:solidFill>
                <a:latin typeface="Helvetica Neue Condensed Black" panose="02000503000000020004" pitchFamily="2" charset="0"/>
                <a:ea typeface="Helvetica Neue Condensed Black" panose="02000503000000020004" pitchFamily="2" charset="0"/>
                <a:cs typeface="Helvetica Neue Condensed Black" panose="02000503000000020004" pitchFamily="2" charset="0"/>
              </a:rPr>
              <a:t>LASTNAME</a:t>
            </a:r>
          </a:p>
        </p:txBody>
      </p:sp>
    </p:spTree>
    <p:extLst>
      <p:ext uri="{BB962C8B-B14F-4D97-AF65-F5344CB8AC3E}">
        <p14:creationId xmlns:p14="http://schemas.microsoft.com/office/powerpoint/2010/main" val="4048916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465</TotalTime>
  <Words>10</Words>
  <Application>Microsoft Macintosh PowerPoint</Application>
  <PresentationFormat>Custom</PresentationFormat>
  <Paragraphs>10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Helvetica Neue Condensed Black</vt:lpstr>
      <vt:lpstr>Helvetica Neue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Beck - GKR Karate</dc:creator>
  <cp:lastModifiedBy>Francis Fenlon - GKR Karate</cp:lastModifiedBy>
  <cp:revision>8</cp:revision>
  <dcterms:created xsi:type="dcterms:W3CDTF">2024-08-07T00:55:04Z</dcterms:created>
  <dcterms:modified xsi:type="dcterms:W3CDTF">2025-12-01T02:22:30Z</dcterms:modified>
</cp:coreProperties>
</file>