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  <p:sldMasterId id="2147483674" r:id="rId2"/>
  </p:sldMasterIdLst>
  <p:sldIdLst>
    <p:sldId id="257" r:id="rId3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745"/>
    <p:restoredTop sz="94628"/>
  </p:normalViewPr>
  <p:slideViewPr>
    <p:cSldViewPr snapToGrid="0">
      <p:cViewPr varScale="1">
        <p:scale>
          <a:sx n="73" d="100"/>
          <a:sy n="73" d="100"/>
        </p:scale>
        <p:origin x="3240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1.xml"/><Relationship Id="rId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A370D-31E9-E440-8B7F-2D1D36494A10}" type="datetimeFigureOut">
              <a:rPr lang="en-US" smtClean="0"/>
              <a:t>6/21/25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5D7C7-11C3-B94B-8E0A-A31C41B2C8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90989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A370D-31E9-E440-8B7F-2D1D36494A10}" type="datetimeFigureOut">
              <a:rPr lang="en-US" smtClean="0"/>
              <a:t>6/21/25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5D7C7-11C3-B94B-8E0A-A31C41B2C8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42835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A370D-31E9-E440-8B7F-2D1D36494A10}" type="datetimeFigureOut">
              <a:rPr lang="en-US" smtClean="0"/>
              <a:t>6/21/25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5D7C7-11C3-B94B-8E0A-A31C41B2C8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46911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AF66D378-56FB-7DB4-445B-92ECB683DFC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2"/>
            <a:ext cx="2517798" cy="10691813"/>
          </a:xfrm>
        </p:spPr>
        <p:txBody>
          <a:bodyPr/>
          <a:lstStyle/>
          <a:p>
            <a:endParaRPr lang="en-US"/>
          </a:p>
        </p:txBody>
      </p:sp>
      <p:sp>
        <p:nvSpPr>
          <p:cNvPr id="9" name="Picture Placeholder 7">
            <a:extLst>
              <a:ext uri="{FF2B5EF4-FFF2-40B4-BE49-F238E27FC236}">
                <a16:creationId xmlns:a16="http://schemas.microsoft.com/office/drawing/2014/main" id="{552B5A09-A09E-0418-7BDB-41DC95C56C1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523983" y="2"/>
            <a:ext cx="2517798" cy="10691813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Picture Placeholder 7">
            <a:extLst>
              <a:ext uri="{FF2B5EF4-FFF2-40B4-BE49-F238E27FC236}">
                <a16:creationId xmlns:a16="http://schemas.microsoft.com/office/drawing/2014/main" id="{940194DE-AA7D-B43E-8D35-3BE5E6E28FC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045700" y="1"/>
            <a:ext cx="2517798" cy="10691813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70108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A370D-31E9-E440-8B7F-2D1D36494A10}" type="datetimeFigureOut">
              <a:rPr lang="en-US" smtClean="0"/>
              <a:t>6/21/25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5D7C7-11C3-B94B-8E0A-A31C41B2C8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00152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>
                    <a:tint val="82000"/>
                  </a:schemeClr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82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82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82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82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82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82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82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A370D-31E9-E440-8B7F-2D1D36494A10}" type="datetimeFigureOut">
              <a:rPr lang="en-US" smtClean="0"/>
              <a:t>6/21/25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5D7C7-11C3-B94B-8E0A-A31C41B2C8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73844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A370D-31E9-E440-8B7F-2D1D36494A10}" type="datetimeFigureOut">
              <a:rPr lang="en-US" smtClean="0"/>
              <a:t>6/21/25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5D7C7-11C3-B94B-8E0A-A31C41B2C8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76236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A370D-31E9-E440-8B7F-2D1D36494A10}" type="datetimeFigureOut">
              <a:rPr lang="en-US" smtClean="0"/>
              <a:t>6/21/25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5D7C7-11C3-B94B-8E0A-A31C41B2C8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96449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A370D-31E9-E440-8B7F-2D1D36494A10}" type="datetimeFigureOut">
              <a:rPr lang="en-US" smtClean="0"/>
              <a:t>6/21/25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5D7C7-11C3-B94B-8E0A-A31C41B2C8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3177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A370D-31E9-E440-8B7F-2D1D36494A10}" type="datetimeFigureOut">
              <a:rPr lang="en-US" smtClean="0"/>
              <a:t>6/21/25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5D7C7-11C3-B94B-8E0A-A31C41B2C8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13893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A370D-31E9-E440-8B7F-2D1D36494A10}" type="datetimeFigureOut">
              <a:rPr lang="en-US" smtClean="0"/>
              <a:t>6/21/25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5D7C7-11C3-B94B-8E0A-A31C41B2C8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8282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A370D-31E9-E440-8B7F-2D1D36494A10}" type="datetimeFigureOut">
              <a:rPr lang="en-US" smtClean="0"/>
              <a:t>6/21/25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5D7C7-11C3-B94B-8E0A-A31C41B2C8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0527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40961498"/>
      </p:ext>
    </p:extLst>
  </p:cSld>
  <p:clrMap bg1="lt1" tx1="dk1" bg2="lt2" tx2="dk2" accent1="accent1" accent2="accent2" accent3="accent3" accent4="accent4" accent5="accent5" accent6="accent6" hlink="hlink" folHlink="folHlink"/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92A370D-31E9-E440-8B7F-2D1D36494A10}" type="datetimeFigureOut">
              <a:rPr lang="en-US" smtClean="0"/>
              <a:t>6/21/25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B95D7C7-11C3-B94B-8E0A-A31C41B2C8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77538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81413F66-0C50-88BB-59A7-6926D78F2249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pic" sz="quarter" idx="10"/>
          </p:nvPr>
        </p:nvSpPr>
        <p:spPr>
          <a:xfrm>
            <a:off x="1" y="1"/>
            <a:ext cx="7559674" cy="3564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5F768CE-6BDB-7CFC-C6AB-7937D38F17C5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pic" sz="quarter" idx="11"/>
          </p:nvPr>
        </p:nvSpPr>
        <p:spPr>
          <a:xfrm>
            <a:off x="0" y="3564000"/>
            <a:ext cx="7559674" cy="3564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95928221-F29C-7AAC-81EA-F05EBE27204B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pic" sz="quarter" idx="12"/>
          </p:nvPr>
        </p:nvSpPr>
        <p:spPr>
          <a:xfrm>
            <a:off x="0" y="7127812"/>
            <a:ext cx="7563498" cy="3564002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3310093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1_Office Theme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Francis Fenlon - GKR Karate</dc:creator>
  <cp:lastModifiedBy>Francis Fenlon - GKR Karate</cp:lastModifiedBy>
  <cp:revision>4</cp:revision>
  <dcterms:created xsi:type="dcterms:W3CDTF">2025-05-08T06:13:46Z</dcterms:created>
  <dcterms:modified xsi:type="dcterms:W3CDTF">2025-06-21T01:55:45Z</dcterms:modified>
</cp:coreProperties>
</file>