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</p:sldMasterIdLst>
  <p:sldIdLst>
    <p:sldId id="256" r:id="rId2"/>
  </p:sldIdLst>
  <p:sldSz cx="7559675" cy="3563938"/>
  <p:notesSz cx="6858000" cy="9144000"/>
  <p:embeddedFontLst>
    <p:embeddedFont>
      <p:font typeface="HELVETICA NEUE LT 55 ROMAN" panose="02000503000000000000" pitchFamily="2" charset="0"/>
      <p:regular r:id="rId3"/>
    </p:embeddedFont>
    <p:embeddedFont>
      <p:font typeface="HELVETICA NEUE LT 75" panose="02000503000000000000" pitchFamily="2" charset="0"/>
      <p:bold r:id="rId4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11"/>
    <p:restoredTop sz="94628"/>
  </p:normalViewPr>
  <p:slideViewPr>
    <p:cSldViewPr snapToGrid="0">
      <p:cViewPr>
        <p:scale>
          <a:sx n="149" d="100"/>
          <a:sy n="149" d="100"/>
        </p:scale>
        <p:origin x="-520" y="9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font" Target="fonts/font2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4960" y="583265"/>
            <a:ext cx="5669756" cy="1240778"/>
          </a:xfrm>
        </p:spPr>
        <p:txBody>
          <a:bodyPr anchor="b"/>
          <a:lstStyle>
            <a:lvl1pPr algn="ctr">
              <a:defRPr sz="3118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1871893"/>
            <a:ext cx="5669756" cy="860460"/>
          </a:xfrm>
        </p:spPr>
        <p:txBody>
          <a:bodyPr/>
          <a:lstStyle>
            <a:lvl1pPr marL="0" indent="0" algn="ctr">
              <a:buNone/>
              <a:defRPr sz="1247"/>
            </a:lvl1pPr>
            <a:lvl2pPr marL="237607" indent="0" algn="ctr">
              <a:buNone/>
              <a:defRPr sz="1039"/>
            </a:lvl2pPr>
            <a:lvl3pPr marL="475214" indent="0" algn="ctr">
              <a:buNone/>
              <a:defRPr sz="935"/>
            </a:lvl3pPr>
            <a:lvl4pPr marL="712821" indent="0" algn="ctr">
              <a:buNone/>
              <a:defRPr sz="832"/>
            </a:lvl4pPr>
            <a:lvl5pPr marL="950427" indent="0" algn="ctr">
              <a:buNone/>
              <a:defRPr sz="832"/>
            </a:lvl5pPr>
            <a:lvl6pPr marL="1188034" indent="0" algn="ctr">
              <a:buNone/>
              <a:defRPr sz="832"/>
            </a:lvl6pPr>
            <a:lvl7pPr marL="1425641" indent="0" algn="ctr">
              <a:buNone/>
              <a:defRPr sz="832"/>
            </a:lvl7pPr>
            <a:lvl8pPr marL="1663248" indent="0" algn="ctr">
              <a:buNone/>
              <a:defRPr sz="832"/>
            </a:lvl8pPr>
            <a:lvl9pPr marL="1900855" indent="0" algn="ctr">
              <a:buNone/>
              <a:defRPr sz="832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8E38-005E-F242-97EB-F4C6A6F0E633}" type="datetimeFigureOut">
              <a:rPr lang="en-US" smtClean="0"/>
              <a:t>6/21/25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11FC7-375F-DC4B-B53F-D21766ACB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386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8E38-005E-F242-97EB-F4C6A6F0E633}" type="datetimeFigureOut">
              <a:rPr lang="en-US" smtClean="0"/>
              <a:t>6/21/25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11FC7-375F-DC4B-B53F-D21766ACB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292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2" y="189747"/>
            <a:ext cx="1630055" cy="3020273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189747"/>
            <a:ext cx="4795669" cy="3020273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8E38-005E-F242-97EB-F4C6A6F0E633}" type="datetimeFigureOut">
              <a:rPr lang="en-US" smtClean="0"/>
              <a:t>6/21/25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11FC7-375F-DC4B-B53F-D21766ACB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112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8E38-005E-F242-97EB-F4C6A6F0E633}" type="datetimeFigureOut">
              <a:rPr lang="en-US" smtClean="0"/>
              <a:t>6/21/25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11FC7-375F-DC4B-B53F-D21766ACB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666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0" y="888510"/>
            <a:ext cx="6520220" cy="1482499"/>
          </a:xfrm>
        </p:spPr>
        <p:txBody>
          <a:bodyPr anchor="b"/>
          <a:lstStyle>
            <a:lvl1pPr>
              <a:defRPr sz="3118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0" y="2385034"/>
            <a:ext cx="6520220" cy="779611"/>
          </a:xfrm>
        </p:spPr>
        <p:txBody>
          <a:bodyPr/>
          <a:lstStyle>
            <a:lvl1pPr marL="0" indent="0">
              <a:buNone/>
              <a:defRPr sz="1247">
                <a:solidFill>
                  <a:schemeClr val="tx1">
                    <a:tint val="82000"/>
                  </a:schemeClr>
                </a:solidFill>
              </a:defRPr>
            </a:lvl1pPr>
            <a:lvl2pPr marL="237607" indent="0">
              <a:buNone/>
              <a:defRPr sz="1039">
                <a:solidFill>
                  <a:schemeClr val="tx1">
                    <a:tint val="82000"/>
                  </a:schemeClr>
                </a:solidFill>
              </a:defRPr>
            </a:lvl2pPr>
            <a:lvl3pPr marL="475214" indent="0">
              <a:buNone/>
              <a:defRPr sz="935">
                <a:solidFill>
                  <a:schemeClr val="tx1">
                    <a:tint val="82000"/>
                  </a:schemeClr>
                </a:solidFill>
              </a:defRPr>
            </a:lvl3pPr>
            <a:lvl4pPr marL="712821" indent="0">
              <a:buNone/>
              <a:defRPr sz="832">
                <a:solidFill>
                  <a:schemeClr val="tx1">
                    <a:tint val="82000"/>
                  </a:schemeClr>
                </a:solidFill>
              </a:defRPr>
            </a:lvl4pPr>
            <a:lvl5pPr marL="950427" indent="0">
              <a:buNone/>
              <a:defRPr sz="832">
                <a:solidFill>
                  <a:schemeClr val="tx1">
                    <a:tint val="82000"/>
                  </a:schemeClr>
                </a:solidFill>
              </a:defRPr>
            </a:lvl5pPr>
            <a:lvl6pPr marL="1188034" indent="0">
              <a:buNone/>
              <a:defRPr sz="832">
                <a:solidFill>
                  <a:schemeClr val="tx1">
                    <a:tint val="82000"/>
                  </a:schemeClr>
                </a:solidFill>
              </a:defRPr>
            </a:lvl6pPr>
            <a:lvl7pPr marL="1425641" indent="0">
              <a:buNone/>
              <a:defRPr sz="832">
                <a:solidFill>
                  <a:schemeClr val="tx1">
                    <a:tint val="82000"/>
                  </a:schemeClr>
                </a:solidFill>
              </a:defRPr>
            </a:lvl7pPr>
            <a:lvl8pPr marL="1663248" indent="0">
              <a:buNone/>
              <a:defRPr sz="832">
                <a:solidFill>
                  <a:schemeClr val="tx1">
                    <a:tint val="82000"/>
                  </a:schemeClr>
                </a:solidFill>
              </a:defRPr>
            </a:lvl8pPr>
            <a:lvl9pPr marL="1900855" indent="0">
              <a:buNone/>
              <a:defRPr sz="83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8E38-005E-F242-97EB-F4C6A6F0E633}" type="datetimeFigureOut">
              <a:rPr lang="en-US" smtClean="0"/>
              <a:t>6/21/25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11FC7-375F-DC4B-B53F-D21766ACB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73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948733"/>
            <a:ext cx="3212862" cy="226128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948733"/>
            <a:ext cx="3212862" cy="226128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8E38-005E-F242-97EB-F4C6A6F0E633}" type="datetimeFigureOut">
              <a:rPr lang="en-US" smtClean="0"/>
              <a:t>6/21/25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11FC7-375F-DC4B-B53F-D21766ACB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646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189747"/>
            <a:ext cx="6520220" cy="6888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2" y="873660"/>
            <a:ext cx="3198097" cy="428167"/>
          </a:xfrm>
        </p:spPr>
        <p:txBody>
          <a:bodyPr anchor="b"/>
          <a:lstStyle>
            <a:lvl1pPr marL="0" indent="0">
              <a:buNone/>
              <a:defRPr sz="1247" b="1"/>
            </a:lvl1pPr>
            <a:lvl2pPr marL="237607" indent="0">
              <a:buNone/>
              <a:defRPr sz="1039" b="1"/>
            </a:lvl2pPr>
            <a:lvl3pPr marL="475214" indent="0">
              <a:buNone/>
              <a:defRPr sz="935" b="1"/>
            </a:lvl3pPr>
            <a:lvl4pPr marL="712821" indent="0">
              <a:buNone/>
              <a:defRPr sz="832" b="1"/>
            </a:lvl4pPr>
            <a:lvl5pPr marL="950427" indent="0">
              <a:buNone/>
              <a:defRPr sz="832" b="1"/>
            </a:lvl5pPr>
            <a:lvl6pPr marL="1188034" indent="0">
              <a:buNone/>
              <a:defRPr sz="832" b="1"/>
            </a:lvl6pPr>
            <a:lvl7pPr marL="1425641" indent="0">
              <a:buNone/>
              <a:defRPr sz="832" b="1"/>
            </a:lvl7pPr>
            <a:lvl8pPr marL="1663248" indent="0">
              <a:buNone/>
              <a:defRPr sz="832" b="1"/>
            </a:lvl8pPr>
            <a:lvl9pPr marL="1900855" indent="0">
              <a:buNone/>
              <a:defRPr sz="832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2" y="1301827"/>
            <a:ext cx="3198097" cy="191479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5" y="873660"/>
            <a:ext cx="3213847" cy="428167"/>
          </a:xfrm>
        </p:spPr>
        <p:txBody>
          <a:bodyPr anchor="b"/>
          <a:lstStyle>
            <a:lvl1pPr marL="0" indent="0">
              <a:buNone/>
              <a:defRPr sz="1247" b="1"/>
            </a:lvl1pPr>
            <a:lvl2pPr marL="237607" indent="0">
              <a:buNone/>
              <a:defRPr sz="1039" b="1"/>
            </a:lvl2pPr>
            <a:lvl3pPr marL="475214" indent="0">
              <a:buNone/>
              <a:defRPr sz="935" b="1"/>
            </a:lvl3pPr>
            <a:lvl4pPr marL="712821" indent="0">
              <a:buNone/>
              <a:defRPr sz="832" b="1"/>
            </a:lvl4pPr>
            <a:lvl5pPr marL="950427" indent="0">
              <a:buNone/>
              <a:defRPr sz="832" b="1"/>
            </a:lvl5pPr>
            <a:lvl6pPr marL="1188034" indent="0">
              <a:buNone/>
              <a:defRPr sz="832" b="1"/>
            </a:lvl6pPr>
            <a:lvl7pPr marL="1425641" indent="0">
              <a:buNone/>
              <a:defRPr sz="832" b="1"/>
            </a:lvl7pPr>
            <a:lvl8pPr marL="1663248" indent="0">
              <a:buNone/>
              <a:defRPr sz="832" b="1"/>
            </a:lvl8pPr>
            <a:lvl9pPr marL="1900855" indent="0">
              <a:buNone/>
              <a:defRPr sz="832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5" y="1301827"/>
            <a:ext cx="3213847" cy="191479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8E38-005E-F242-97EB-F4C6A6F0E633}" type="datetimeFigureOut">
              <a:rPr lang="en-US" smtClean="0"/>
              <a:t>6/21/25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11FC7-375F-DC4B-B53F-D21766ACB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670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8E38-005E-F242-97EB-F4C6A6F0E633}" type="datetimeFigureOut">
              <a:rPr lang="en-US" smtClean="0"/>
              <a:t>6/21/25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11FC7-375F-DC4B-B53F-D21766ACB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98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8E38-005E-F242-97EB-F4C6A6F0E633}" type="datetimeFigureOut">
              <a:rPr lang="en-US" smtClean="0"/>
              <a:t>6/21/25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11FC7-375F-DC4B-B53F-D21766ACB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706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237596"/>
            <a:ext cx="2438192" cy="831586"/>
          </a:xfrm>
        </p:spPr>
        <p:txBody>
          <a:bodyPr anchor="b"/>
          <a:lstStyle>
            <a:lvl1pPr>
              <a:defRPr sz="1663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513141"/>
            <a:ext cx="3827085" cy="2532706"/>
          </a:xfrm>
        </p:spPr>
        <p:txBody>
          <a:bodyPr/>
          <a:lstStyle>
            <a:lvl1pPr>
              <a:defRPr sz="1663"/>
            </a:lvl1pPr>
            <a:lvl2pPr>
              <a:defRPr sz="1455"/>
            </a:lvl2pPr>
            <a:lvl3pPr>
              <a:defRPr sz="1247"/>
            </a:lvl3pPr>
            <a:lvl4pPr>
              <a:defRPr sz="1039"/>
            </a:lvl4pPr>
            <a:lvl5pPr>
              <a:defRPr sz="1039"/>
            </a:lvl5pPr>
            <a:lvl6pPr>
              <a:defRPr sz="1039"/>
            </a:lvl6pPr>
            <a:lvl7pPr>
              <a:defRPr sz="1039"/>
            </a:lvl7pPr>
            <a:lvl8pPr>
              <a:defRPr sz="1039"/>
            </a:lvl8pPr>
            <a:lvl9pPr>
              <a:defRPr sz="1039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1069181"/>
            <a:ext cx="2438192" cy="1980791"/>
          </a:xfrm>
        </p:spPr>
        <p:txBody>
          <a:bodyPr/>
          <a:lstStyle>
            <a:lvl1pPr marL="0" indent="0">
              <a:buNone/>
              <a:defRPr sz="832"/>
            </a:lvl1pPr>
            <a:lvl2pPr marL="237607" indent="0">
              <a:buNone/>
              <a:defRPr sz="728"/>
            </a:lvl2pPr>
            <a:lvl3pPr marL="475214" indent="0">
              <a:buNone/>
              <a:defRPr sz="624"/>
            </a:lvl3pPr>
            <a:lvl4pPr marL="712821" indent="0">
              <a:buNone/>
              <a:defRPr sz="520"/>
            </a:lvl4pPr>
            <a:lvl5pPr marL="950427" indent="0">
              <a:buNone/>
              <a:defRPr sz="520"/>
            </a:lvl5pPr>
            <a:lvl6pPr marL="1188034" indent="0">
              <a:buNone/>
              <a:defRPr sz="520"/>
            </a:lvl6pPr>
            <a:lvl7pPr marL="1425641" indent="0">
              <a:buNone/>
              <a:defRPr sz="520"/>
            </a:lvl7pPr>
            <a:lvl8pPr marL="1663248" indent="0">
              <a:buNone/>
              <a:defRPr sz="520"/>
            </a:lvl8pPr>
            <a:lvl9pPr marL="1900855" indent="0">
              <a:buNone/>
              <a:defRPr sz="52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8E38-005E-F242-97EB-F4C6A6F0E633}" type="datetimeFigureOut">
              <a:rPr lang="en-US" smtClean="0"/>
              <a:t>6/21/25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11FC7-375F-DC4B-B53F-D21766ACB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867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237596"/>
            <a:ext cx="2438192" cy="831586"/>
          </a:xfrm>
        </p:spPr>
        <p:txBody>
          <a:bodyPr anchor="b"/>
          <a:lstStyle>
            <a:lvl1pPr>
              <a:defRPr sz="1663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513141"/>
            <a:ext cx="3827085" cy="2532706"/>
          </a:xfrm>
        </p:spPr>
        <p:txBody>
          <a:bodyPr anchor="t"/>
          <a:lstStyle>
            <a:lvl1pPr marL="0" indent="0">
              <a:buNone/>
              <a:defRPr sz="1663"/>
            </a:lvl1pPr>
            <a:lvl2pPr marL="237607" indent="0">
              <a:buNone/>
              <a:defRPr sz="1455"/>
            </a:lvl2pPr>
            <a:lvl3pPr marL="475214" indent="0">
              <a:buNone/>
              <a:defRPr sz="1247"/>
            </a:lvl3pPr>
            <a:lvl4pPr marL="712821" indent="0">
              <a:buNone/>
              <a:defRPr sz="1039"/>
            </a:lvl4pPr>
            <a:lvl5pPr marL="950427" indent="0">
              <a:buNone/>
              <a:defRPr sz="1039"/>
            </a:lvl5pPr>
            <a:lvl6pPr marL="1188034" indent="0">
              <a:buNone/>
              <a:defRPr sz="1039"/>
            </a:lvl6pPr>
            <a:lvl7pPr marL="1425641" indent="0">
              <a:buNone/>
              <a:defRPr sz="1039"/>
            </a:lvl7pPr>
            <a:lvl8pPr marL="1663248" indent="0">
              <a:buNone/>
              <a:defRPr sz="1039"/>
            </a:lvl8pPr>
            <a:lvl9pPr marL="1900855" indent="0">
              <a:buNone/>
              <a:defRPr sz="1039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1069181"/>
            <a:ext cx="2438192" cy="1980791"/>
          </a:xfrm>
        </p:spPr>
        <p:txBody>
          <a:bodyPr/>
          <a:lstStyle>
            <a:lvl1pPr marL="0" indent="0">
              <a:buNone/>
              <a:defRPr sz="832"/>
            </a:lvl1pPr>
            <a:lvl2pPr marL="237607" indent="0">
              <a:buNone/>
              <a:defRPr sz="728"/>
            </a:lvl2pPr>
            <a:lvl3pPr marL="475214" indent="0">
              <a:buNone/>
              <a:defRPr sz="624"/>
            </a:lvl3pPr>
            <a:lvl4pPr marL="712821" indent="0">
              <a:buNone/>
              <a:defRPr sz="520"/>
            </a:lvl4pPr>
            <a:lvl5pPr marL="950427" indent="0">
              <a:buNone/>
              <a:defRPr sz="520"/>
            </a:lvl5pPr>
            <a:lvl6pPr marL="1188034" indent="0">
              <a:buNone/>
              <a:defRPr sz="520"/>
            </a:lvl6pPr>
            <a:lvl7pPr marL="1425641" indent="0">
              <a:buNone/>
              <a:defRPr sz="520"/>
            </a:lvl7pPr>
            <a:lvl8pPr marL="1663248" indent="0">
              <a:buNone/>
              <a:defRPr sz="520"/>
            </a:lvl8pPr>
            <a:lvl9pPr marL="1900855" indent="0">
              <a:buNone/>
              <a:defRPr sz="52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8E38-005E-F242-97EB-F4C6A6F0E633}" type="datetimeFigureOut">
              <a:rPr lang="en-US" smtClean="0"/>
              <a:t>6/21/25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11FC7-375F-DC4B-B53F-D21766ACB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641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189747"/>
            <a:ext cx="6520220" cy="6888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948733"/>
            <a:ext cx="6520220" cy="2261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3303243"/>
            <a:ext cx="1700927" cy="1897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24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4EF8E38-005E-F242-97EB-F4C6A6F0E633}" type="datetimeFigureOut">
              <a:rPr lang="en-US" smtClean="0"/>
              <a:t>6/21/25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3303243"/>
            <a:ext cx="2551390" cy="1897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24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3303243"/>
            <a:ext cx="1700927" cy="1897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24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3011FC7-375F-DC4B-B53F-D21766ACB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249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75214" rtl="0" eaLnBrk="1" latinLnBrk="0" hangingPunct="1">
        <a:lnSpc>
          <a:spcPct val="90000"/>
        </a:lnSpc>
        <a:spcBef>
          <a:spcPct val="0"/>
        </a:spcBef>
        <a:buNone/>
        <a:defRPr sz="228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8803" indent="-118803" algn="l" defTabSz="475214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455" kern="1200">
          <a:solidFill>
            <a:schemeClr val="tx1"/>
          </a:solidFill>
          <a:latin typeface="+mn-lt"/>
          <a:ea typeface="+mn-ea"/>
          <a:cs typeface="+mn-cs"/>
        </a:defRPr>
      </a:lvl1pPr>
      <a:lvl2pPr marL="356410" indent="-118803" algn="l" defTabSz="475214" rtl="0" eaLnBrk="1" latinLnBrk="0" hangingPunct="1">
        <a:lnSpc>
          <a:spcPct val="90000"/>
        </a:lnSpc>
        <a:spcBef>
          <a:spcPts val="260"/>
        </a:spcBef>
        <a:buFont typeface="Arial" panose="020B0604020202020204" pitchFamily="34" charset="0"/>
        <a:buChar char="•"/>
        <a:defRPr sz="1247" kern="1200">
          <a:solidFill>
            <a:schemeClr val="tx1"/>
          </a:solidFill>
          <a:latin typeface="+mn-lt"/>
          <a:ea typeface="+mn-ea"/>
          <a:cs typeface="+mn-cs"/>
        </a:defRPr>
      </a:lvl2pPr>
      <a:lvl3pPr marL="594017" indent="-118803" algn="l" defTabSz="475214" rtl="0" eaLnBrk="1" latinLnBrk="0" hangingPunct="1">
        <a:lnSpc>
          <a:spcPct val="90000"/>
        </a:lnSpc>
        <a:spcBef>
          <a:spcPts val="260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3pPr>
      <a:lvl4pPr marL="831624" indent="-118803" algn="l" defTabSz="475214" rtl="0" eaLnBrk="1" latinLnBrk="0" hangingPunct="1">
        <a:lnSpc>
          <a:spcPct val="90000"/>
        </a:lnSpc>
        <a:spcBef>
          <a:spcPts val="260"/>
        </a:spcBef>
        <a:buFont typeface="Arial" panose="020B0604020202020204" pitchFamily="34" charset="0"/>
        <a:buChar char="•"/>
        <a:defRPr sz="935" kern="1200">
          <a:solidFill>
            <a:schemeClr val="tx1"/>
          </a:solidFill>
          <a:latin typeface="+mn-lt"/>
          <a:ea typeface="+mn-ea"/>
          <a:cs typeface="+mn-cs"/>
        </a:defRPr>
      </a:lvl4pPr>
      <a:lvl5pPr marL="1069231" indent="-118803" algn="l" defTabSz="475214" rtl="0" eaLnBrk="1" latinLnBrk="0" hangingPunct="1">
        <a:lnSpc>
          <a:spcPct val="90000"/>
        </a:lnSpc>
        <a:spcBef>
          <a:spcPts val="260"/>
        </a:spcBef>
        <a:buFont typeface="Arial" panose="020B0604020202020204" pitchFamily="34" charset="0"/>
        <a:buChar char="•"/>
        <a:defRPr sz="935" kern="1200">
          <a:solidFill>
            <a:schemeClr val="tx1"/>
          </a:solidFill>
          <a:latin typeface="+mn-lt"/>
          <a:ea typeface="+mn-ea"/>
          <a:cs typeface="+mn-cs"/>
        </a:defRPr>
      </a:lvl5pPr>
      <a:lvl6pPr marL="1306838" indent="-118803" algn="l" defTabSz="475214" rtl="0" eaLnBrk="1" latinLnBrk="0" hangingPunct="1">
        <a:lnSpc>
          <a:spcPct val="90000"/>
        </a:lnSpc>
        <a:spcBef>
          <a:spcPts val="260"/>
        </a:spcBef>
        <a:buFont typeface="Arial" panose="020B0604020202020204" pitchFamily="34" charset="0"/>
        <a:buChar char="•"/>
        <a:defRPr sz="935" kern="1200">
          <a:solidFill>
            <a:schemeClr val="tx1"/>
          </a:solidFill>
          <a:latin typeface="+mn-lt"/>
          <a:ea typeface="+mn-ea"/>
          <a:cs typeface="+mn-cs"/>
        </a:defRPr>
      </a:lvl6pPr>
      <a:lvl7pPr marL="1544444" indent="-118803" algn="l" defTabSz="475214" rtl="0" eaLnBrk="1" latinLnBrk="0" hangingPunct="1">
        <a:lnSpc>
          <a:spcPct val="90000"/>
        </a:lnSpc>
        <a:spcBef>
          <a:spcPts val="260"/>
        </a:spcBef>
        <a:buFont typeface="Arial" panose="020B0604020202020204" pitchFamily="34" charset="0"/>
        <a:buChar char="•"/>
        <a:defRPr sz="935" kern="1200">
          <a:solidFill>
            <a:schemeClr val="tx1"/>
          </a:solidFill>
          <a:latin typeface="+mn-lt"/>
          <a:ea typeface="+mn-ea"/>
          <a:cs typeface="+mn-cs"/>
        </a:defRPr>
      </a:lvl7pPr>
      <a:lvl8pPr marL="1782051" indent="-118803" algn="l" defTabSz="475214" rtl="0" eaLnBrk="1" latinLnBrk="0" hangingPunct="1">
        <a:lnSpc>
          <a:spcPct val="90000"/>
        </a:lnSpc>
        <a:spcBef>
          <a:spcPts val="260"/>
        </a:spcBef>
        <a:buFont typeface="Arial" panose="020B0604020202020204" pitchFamily="34" charset="0"/>
        <a:buChar char="•"/>
        <a:defRPr sz="935" kern="1200">
          <a:solidFill>
            <a:schemeClr val="tx1"/>
          </a:solidFill>
          <a:latin typeface="+mn-lt"/>
          <a:ea typeface="+mn-ea"/>
          <a:cs typeface="+mn-cs"/>
        </a:defRPr>
      </a:lvl8pPr>
      <a:lvl9pPr marL="2019658" indent="-118803" algn="l" defTabSz="475214" rtl="0" eaLnBrk="1" latinLnBrk="0" hangingPunct="1">
        <a:lnSpc>
          <a:spcPct val="90000"/>
        </a:lnSpc>
        <a:spcBef>
          <a:spcPts val="260"/>
        </a:spcBef>
        <a:buFont typeface="Arial" panose="020B0604020202020204" pitchFamily="34" charset="0"/>
        <a:buChar char="•"/>
        <a:defRPr sz="9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75214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1pPr>
      <a:lvl2pPr marL="237607" algn="l" defTabSz="475214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2pPr>
      <a:lvl3pPr marL="475214" algn="l" defTabSz="475214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3pPr>
      <a:lvl4pPr marL="712821" algn="l" defTabSz="475214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4pPr>
      <a:lvl5pPr marL="950427" algn="l" defTabSz="475214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5pPr>
      <a:lvl6pPr marL="1188034" algn="l" defTabSz="475214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6pPr>
      <a:lvl7pPr marL="1425641" algn="l" defTabSz="475214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7pPr>
      <a:lvl8pPr marL="1663248" algn="l" defTabSz="475214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8pPr>
      <a:lvl9pPr marL="1900855" algn="l" defTabSz="475214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1F3B557-0FAB-F49D-4F81-A8D9C6B11A3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 l="164" r="164"/>
          <a:stretch/>
        </p:blipFill>
        <p:spPr>
          <a:xfrm>
            <a:off x="0" y="0"/>
            <a:ext cx="7559675" cy="358464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0B0C7C9-0E41-9A6B-07A8-D7A6BC6250F0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78513" y="397934"/>
            <a:ext cx="29718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HELVETICA NEUE LT 55 ROMAN" panose="02000503000000000000" pitchFamily="2" charset="0"/>
              </a:rPr>
              <a:t>2 WEEKS CLASS PASS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6B98B6-9CB3-2C86-F8FF-03223DA024F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78513" y="2430859"/>
            <a:ext cx="2971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C00000"/>
                </a:solidFill>
                <a:latin typeface="HELVETICA NEUE LT 55 ROMAN" panose="02000503000000000000" pitchFamily="2" charset="0"/>
              </a:rPr>
              <a:t>VALID UNTIL: 31.07.25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01FF5F-6802-AB5A-148E-432B4348C158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78513" y="1941520"/>
            <a:ext cx="2971800" cy="380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5000"/>
              </a:lnSpc>
            </a:pPr>
            <a:r>
              <a:rPr lang="en-US" sz="1100" b="1" dirty="0">
                <a:solidFill>
                  <a:schemeClr val="bg2">
                    <a:lumMod val="50000"/>
                  </a:schemeClr>
                </a:solidFill>
                <a:latin typeface="HELVETICA NEUE LT 75" panose="02000503000000000000" pitchFamily="2" charset="0"/>
              </a:rPr>
              <a:t>PLUS A FREE</a:t>
            </a:r>
          </a:p>
          <a:p>
            <a:pPr>
              <a:lnSpc>
                <a:spcPct val="85000"/>
              </a:lnSpc>
            </a:pPr>
            <a:r>
              <a:rPr lang="en-US" sz="1100" b="1" dirty="0">
                <a:solidFill>
                  <a:schemeClr val="bg2">
                    <a:lumMod val="50000"/>
                  </a:schemeClr>
                </a:solidFill>
                <a:latin typeface="HELVETICA NEUE LT 75" panose="02000503000000000000" pitchFamily="2" charset="0"/>
              </a:rPr>
              <a:t>GKR TRAINING T-SHIRT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CC871CF-58ED-549B-6C69-C88C7CE874D2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473555" y="1739817"/>
            <a:ext cx="29718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spc="6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VALUE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3ED5A0-99EB-D942-F296-2B322ACBB4C5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431220" y="818095"/>
            <a:ext cx="29718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800" dirty="0">
                <a:solidFill>
                  <a:schemeClr val="bg1"/>
                </a:solidFill>
                <a:latin typeface="HELVETICA NEUE LT 55 ROMAN" panose="02000503000000000000" pitchFamily="2" charset="0"/>
              </a:rPr>
              <a:t>$95</a:t>
            </a:r>
          </a:p>
        </p:txBody>
      </p:sp>
      <p:pic>
        <p:nvPicPr>
          <p:cNvPr id="14" name="Picture 13" descr="A bar code with black background&#10;&#10;AI-generated content may be incorrect.">
            <a:extLst>
              <a:ext uri="{FF2B5EF4-FFF2-40B4-BE49-F238E27FC236}">
                <a16:creationId xmlns:a16="http://schemas.microsoft.com/office/drawing/2014/main" id="{CCC8471D-CF19-5DC6-38D3-77EC4ED61FA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1287" y="2211325"/>
            <a:ext cx="1367368" cy="459823"/>
          </a:xfrm>
          <a:prstGeom prst="rect">
            <a:avLst/>
          </a:prstGeom>
        </p:spPr>
      </p:pic>
      <p:pic>
        <p:nvPicPr>
          <p:cNvPr id="17" name="Picture 16" descr="A red and black sign&#10;&#10;AI-generated content may be incorrect.">
            <a:extLst>
              <a:ext uri="{FF2B5EF4-FFF2-40B4-BE49-F238E27FC236}">
                <a16:creationId xmlns:a16="http://schemas.microsoft.com/office/drawing/2014/main" id="{76FE055E-5473-1970-E263-A16563346BA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255" y="881164"/>
            <a:ext cx="1810193" cy="1025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6963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17</Words>
  <Application>Microsoft Macintosh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HELVETICA NEUE LT 75</vt:lpstr>
      <vt:lpstr>Aptos Display</vt:lpstr>
      <vt:lpstr>Aptos</vt:lpstr>
      <vt:lpstr>Arial</vt:lpstr>
      <vt:lpstr>HELVETICA NEUE LT 55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Francis Fenlon - GKR Karate</dc:creator>
  <cp:lastModifiedBy>Francis Fenlon - GKR Karate</cp:lastModifiedBy>
  <cp:revision>1</cp:revision>
  <dcterms:created xsi:type="dcterms:W3CDTF">2025-06-21T01:30:53Z</dcterms:created>
  <dcterms:modified xsi:type="dcterms:W3CDTF">2025-06-21T01:46:35Z</dcterms:modified>
</cp:coreProperties>
</file>